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4"/>
  </p:sldMasterIdLst>
  <p:notesMasterIdLst>
    <p:notesMasterId r:id="rId75"/>
  </p:notesMasterIdLst>
  <p:sldIdLst>
    <p:sldId id="850" r:id="rId5"/>
    <p:sldId id="868" r:id="rId6"/>
    <p:sldId id="869" r:id="rId7"/>
    <p:sldId id="875" r:id="rId8"/>
    <p:sldId id="879" r:id="rId9"/>
    <p:sldId id="256" r:id="rId10"/>
    <p:sldId id="262" r:id="rId11"/>
    <p:sldId id="893" r:id="rId12"/>
    <p:sldId id="895" r:id="rId13"/>
    <p:sldId id="328" r:id="rId14"/>
    <p:sldId id="329" r:id="rId15"/>
    <p:sldId id="330" r:id="rId16"/>
    <p:sldId id="331" r:id="rId17"/>
    <p:sldId id="894" r:id="rId18"/>
    <p:sldId id="914" r:id="rId19"/>
    <p:sldId id="318" r:id="rId20"/>
    <p:sldId id="883" r:id="rId21"/>
    <p:sldId id="333" r:id="rId22"/>
    <p:sldId id="334" r:id="rId23"/>
    <p:sldId id="319" r:id="rId24"/>
    <p:sldId id="320" r:id="rId25"/>
    <p:sldId id="322" r:id="rId26"/>
    <p:sldId id="326" r:id="rId27"/>
    <p:sldId id="327" r:id="rId28"/>
    <p:sldId id="880" r:id="rId29"/>
    <p:sldId id="907" r:id="rId30"/>
    <p:sldId id="296" r:id="rId31"/>
    <p:sldId id="298" r:id="rId32"/>
    <p:sldId id="297" r:id="rId33"/>
    <p:sldId id="303" r:id="rId34"/>
    <p:sldId id="338" r:id="rId35"/>
    <p:sldId id="339" r:id="rId36"/>
    <p:sldId id="340" r:id="rId37"/>
    <p:sldId id="302" r:id="rId38"/>
    <p:sldId id="304" r:id="rId39"/>
    <p:sldId id="336" r:id="rId40"/>
    <p:sldId id="337" r:id="rId41"/>
    <p:sldId id="300" r:id="rId42"/>
    <p:sldId id="301" r:id="rId43"/>
    <p:sldId id="341" r:id="rId44"/>
    <p:sldId id="882" r:id="rId45"/>
    <p:sldId id="906" r:id="rId46"/>
    <p:sldId id="887" r:id="rId47"/>
    <p:sldId id="886" r:id="rId48"/>
    <p:sldId id="306" r:id="rId49"/>
    <p:sldId id="888" r:id="rId50"/>
    <p:sldId id="889" r:id="rId51"/>
    <p:sldId id="884" r:id="rId52"/>
    <p:sldId id="890" r:id="rId53"/>
    <p:sldId id="891" r:id="rId54"/>
    <p:sldId id="896" r:id="rId55"/>
    <p:sldId id="897" r:id="rId56"/>
    <p:sldId id="898" r:id="rId57"/>
    <p:sldId id="899" r:id="rId58"/>
    <p:sldId id="900" r:id="rId59"/>
    <p:sldId id="901" r:id="rId60"/>
    <p:sldId id="902" r:id="rId61"/>
    <p:sldId id="903" r:id="rId62"/>
    <p:sldId id="904" r:id="rId63"/>
    <p:sldId id="905" r:id="rId64"/>
    <p:sldId id="915" r:id="rId65"/>
    <p:sldId id="916" r:id="rId66"/>
    <p:sldId id="917" r:id="rId67"/>
    <p:sldId id="299" r:id="rId68"/>
    <p:sldId id="908" r:id="rId69"/>
    <p:sldId id="345" r:id="rId70"/>
    <p:sldId id="909" r:id="rId71"/>
    <p:sldId id="910" r:id="rId72"/>
    <p:sldId id="911" r:id="rId73"/>
    <p:sldId id="912" r:id="rId7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2" autoAdjust="0"/>
    <p:restoredTop sz="94660"/>
  </p:normalViewPr>
  <p:slideViewPr>
    <p:cSldViewPr snapToGrid="0">
      <p:cViewPr varScale="1">
        <p:scale>
          <a:sx n="72" d="100"/>
          <a:sy n="72" d="100"/>
        </p:scale>
        <p:origin x="25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slide" Target="slides/slide70.xml"/><Relationship Id="rId79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pac Samerah Kasim(本山南小学校)" userId="37b494c3-4cf1-405e-aaf1-e4c77d17663d" providerId="ADAL" clId="{4AAE840C-E813-475E-9486-E3282CA79034}"/>
    <pc:docChg chg="undo custSel addSld delSld modSld sldOrd">
      <pc:chgData name="Ampac Samerah Kasim(本山南小学校)" userId="37b494c3-4cf1-405e-aaf1-e4c77d17663d" providerId="ADAL" clId="{4AAE840C-E813-475E-9486-E3282CA79034}" dt="2026-01-23T06:42:23.598" v="618" actId="1076"/>
      <pc:docMkLst>
        <pc:docMk/>
      </pc:docMkLst>
      <pc:sldChg chg="modSp mod">
        <pc:chgData name="Ampac Samerah Kasim(本山南小学校)" userId="37b494c3-4cf1-405e-aaf1-e4c77d17663d" providerId="ADAL" clId="{4AAE840C-E813-475E-9486-E3282CA79034}" dt="2026-01-15T00:34:32.065" v="3" actId="207"/>
        <pc:sldMkLst>
          <pc:docMk/>
          <pc:sldMk cId="109857222" sldId="256"/>
        </pc:sldMkLst>
        <pc:spChg chg="mod">
          <ac:chgData name="Ampac Samerah Kasim(本山南小学校)" userId="37b494c3-4cf1-405e-aaf1-e4c77d17663d" providerId="ADAL" clId="{4AAE840C-E813-475E-9486-E3282CA79034}" dt="2026-01-15T00:34:32.065" v="3" actId="207"/>
          <ac:spMkLst>
            <pc:docMk/>
            <pc:sldMk cId="109857222" sldId="256"/>
            <ac:spMk id="3" creationId="{00000000-0000-0000-0000-000000000000}"/>
          </ac:spMkLst>
        </pc:spChg>
      </pc:sldChg>
      <pc:sldChg chg="addSp modSp mod addAnim delAnim">
        <pc:chgData name="Ampac Samerah Kasim(本山南小学校)" userId="37b494c3-4cf1-405e-aaf1-e4c77d17663d" providerId="ADAL" clId="{4AAE840C-E813-475E-9486-E3282CA79034}" dt="2026-01-23T06:18:04.943" v="578" actId="1076"/>
        <pc:sldMkLst>
          <pc:docMk/>
          <pc:sldMk cId="2278075498" sldId="262"/>
        </pc:sldMkLst>
        <pc:spChg chg="mod">
          <ac:chgData name="Ampac Samerah Kasim(本山南小学校)" userId="37b494c3-4cf1-405e-aaf1-e4c77d17663d" providerId="ADAL" clId="{4AAE840C-E813-475E-9486-E3282CA79034}" dt="2026-01-15T02:27:03.244" v="69" actId="242"/>
          <ac:spMkLst>
            <pc:docMk/>
            <pc:sldMk cId="2278075498" sldId="262"/>
            <ac:spMk id="2" creationId="{1490DA7F-CD51-D466-D8E7-A42F5D51982A}"/>
          </ac:spMkLst>
        </pc:spChg>
        <pc:spChg chg="mod">
          <ac:chgData name="Ampac Samerah Kasim(本山南小学校)" userId="37b494c3-4cf1-405e-aaf1-e4c77d17663d" providerId="ADAL" clId="{4AAE840C-E813-475E-9486-E3282CA79034}" dt="2026-01-23T06:17:55.558" v="575" actId="1076"/>
          <ac:spMkLst>
            <pc:docMk/>
            <pc:sldMk cId="2278075498" sldId="262"/>
            <ac:spMk id="3" creationId="{6DC2C2AA-F69F-8A5D-E7C0-D4499BB640D1}"/>
          </ac:spMkLst>
        </pc:spChg>
        <pc:spChg chg="add mod">
          <ac:chgData name="Ampac Samerah Kasim(本山南小学校)" userId="37b494c3-4cf1-405e-aaf1-e4c77d17663d" providerId="ADAL" clId="{4AAE840C-E813-475E-9486-E3282CA79034}" dt="2026-01-23T06:15:44.253" v="487" actId="1076"/>
          <ac:spMkLst>
            <pc:docMk/>
            <pc:sldMk cId="2278075498" sldId="262"/>
            <ac:spMk id="6" creationId="{0CFF421D-C0B5-3C28-B48B-9796D3CF42C5}"/>
          </ac:spMkLst>
        </pc:spChg>
        <pc:picChg chg="add mod">
          <ac:chgData name="Ampac Samerah Kasim(本山南小学校)" userId="37b494c3-4cf1-405e-aaf1-e4c77d17663d" providerId="ADAL" clId="{4AAE840C-E813-475E-9486-E3282CA79034}" dt="2026-01-23T06:18:04.943" v="578" actId="1076"/>
          <ac:picMkLst>
            <pc:docMk/>
            <pc:sldMk cId="2278075498" sldId="262"/>
            <ac:picMk id="4" creationId="{B6AD5BEF-CDA1-B012-E5AE-ECDC344EB946}"/>
          </ac:picMkLst>
        </pc:picChg>
      </pc:sldChg>
      <pc:sldChg chg="delSp mod delAnim">
        <pc:chgData name="Ampac Samerah Kasim(本山南小学校)" userId="37b494c3-4cf1-405e-aaf1-e4c77d17663d" providerId="ADAL" clId="{4AAE840C-E813-475E-9486-E3282CA79034}" dt="2026-01-23T06:08:53.513" v="276" actId="478"/>
        <pc:sldMkLst>
          <pc:docMk/>
          <pc:sldMk cId="1550043921" sldId="850"/>
        </pc:sldMkLst>
        <pc:picChg chg="del">
          <ac:chgData name="Ampac Samerah Kasim(本山南小学校)" userId="37b494c3-4cf1-405e-aaf1-e4c77d17663d" providerId="ADAL" clId="{4AAE840C-E813-475E-9486-E3282CA79034}" dt="2026-01-23T06:08:53.513" v="276" actId="478"/>
          <ac:picMkLst>
            <pc:docMk/>
            <pc:sldMk cId="1550043921" sldId="850"/>
            <ac:picMk id="2" creationId="{03C9217A-7B7B-2959-6FCC-5E4EF0EAD352}"/>
          </ac:picMkLst>
        </pc:picChg>
      </pc:sldChg>
      <pc:sldChg chg="del">
        <pc:chgData name="Ampac Samerah Kasim(本山南小学校)" userId="37b494c3-4cf1-405e-aaf1-e4c77d17663d" providerId="ADAL" clId="{4AAE840C-E813-475E-9486-E3282CA79034}" dt="2026-01-23T05:37:27.169" v="252" actId="2696"/>
        <pc:sldMkLst>
          <pc:docMk/>
          <pc:sldMk cId="3087999704" sldId="857"/>
        </pc:sldMkLst>
      </pc:sldChg>
      <pc:sldChg chg="addSp delSp modSp mod addAnim delAnim">
        <pc:chgData name="Ampac Samerah Kasim(本山南小学校)" userId="37b494c3-4cf1-405e-aaf1-e4c77d17663d" providerId="ADAL" clId="{4AAE840C-E813-475E-9486-E3282CA79034}" dt="2026-01-15T00:33:52.532" v="2" actId="1076"/>
        <pc:sldMkLst>
          <pc:docMk/>
          <pc:sldMk cId="561727745" sldId="868"/>
        </pc:sldMkLst>
        <pc:spChg chg="add mod">
          <ac:chgData name="Ampac Samerah Kasim(本山南小学校)" userId="37b494c3-4cf1-405e-aaf1-e4c77d17663d" providerId="ADAL" clId="{4AAE840C-E813-475E-9486-E3282CA79034}" dt="2026-01-15T00:33:52.532" v="2" actId="1076"/>
          <ac:spMkLst>
            <pc:docMk/>
            <pc:sldMk cId="561727745" sldId="868"/>
            <ac:spMk id="3" creationId="{46843C06-F5A6-D7AF-3013-6B4B86AF8C3F}"/>
          </ac:spMkLst>
        </pc:spChg>
      </pc:sldChg>
      <pc:sldChg chg="addSp modSp mod">
        <pc:chgData name="Ampac Samerah Kasim(本山南小学校)" userId="37b494c3-4cf1-405e-aaf1-e4c77d17663d" providerId="ADAL" clId="{4AAE840C-E813-475E-9486-E3282CA79034}" dt="2026-01-15T00:35:55.571" v="43" actId="1076"/>
        <pc:sldMkLst>
          <pc:docMk/>
          <pc:sldMk cId="682355353" sldId="880"/>
        </pc:sldMkLst>
        <pc:picChg chg="mod">
          <ac:chgData name="Ampac Samerah Kasim(本山南小学校)" userId="37b494c3-4cf1-405e-aaf1-e4c77d17663d" providerId="ADAL" clId="{4AAE840C-E813-475E-9486-E3282CA79034}" dt="2026-01-15T00:35:55.571" v="43" actId="1076"/>
          <ac:picMkLst>
            <pc:docMk/>
            <pc:sldMk cId="682355353" sldId="880"/>
            <ac:picMk id="5" creationId="{130BB4F9-BDB9-6EB7-DECF-87515599B819}"/>
          </ac:picMkLst>
        </pc:picChg>
      </pc:sldChg>
      <pc:sldChg chg="addSp modSp add mod">
        <pc:chgData name="Ampac Samerah Kasim(本山南小学校)" userId="37b494c3-4cf1-405e-aaf1-e4c77d17663d" providerId="ADAL" clId="{4AAE840C-E813-475E-9486-E3282CA79034}" dt="2026-01-23T06:20:07.239" v="585" actId="20577"/>
        <pc:sldMkLst>
          <pc:docMk/>
          <pc:sldMk cId="113419155" sldId="893"/>
        </pc:sldMkLst>
        <pc:spChg chg="mod">
          <ac:chgData name="Ampac Samerah Kasim(本山南小学校)" userId="37b494c3-4cf1-405e-aaf1-e4c77d17663d" providerId="ADAL" clId="{4AAE840C-E813-475E-9486-E3282CA79034}" dt="2026-01-15T02:28:59.243" v="104" actId="208"/>
          <ac:spMkLst>
            <pc:docMk/>
            <pc:sldMk cId="113419155" sldId="893"/>
            <ac:spMk id="2" creationId="{1490DA7F-CD51-D466-D8E7-A42F5D51982A}"/>
          </ac:spMkLst>
        </pc:spChg>
        <pc:spChg chg="mod">
          <ac:chgData name="Ampac Samerah Kasim(本山南小学校)" userId="37b494c3-4cf1-405e-aaf1-e4c77d17663d" providerId="ADAL" clId="{4AAE840C-E813-475E-9486-E3282CA79034}" dt="2026-01-23T06:20:07.239" v="585" actId="20577"/>
          <ac:spMkLst>
            <pc:docMk/>
            <pc:sldMk cId="113419155" sldId="893"/>
            <ac:spMk id="3" creationId="{6DC2C2AA-F69F-8A5D-E7C0-D4499BB640D1}"/>
          </ac:spMkLst>
        </pc:spChg>
        <pc:spChg chg="add mod">
          <ac:chgData name="Ampac Samerah Kasim(本山南小学校)" userId="37b494c3-4cf1-405e-aaf1-e4c77d17663d" providerId="ADAL" clId="{4AAE840C-E813-475E-9486-E3282CA79034}" dt="2026-01-23T06:18:38.932" v="581" actId="1076"/>
          <ac:spMkLst>
            <pc:docMk/>
            <pc:sldMk cId="113419155" sldId="893"/>
            <ac:spMk id="6" creationId="{D229ABF3-C177-821E-1E7E-3E51AF152B1E}"/>
          </ac:spMkLst>
        </pc:spChg>
        <pc:picChg chg="mod">
          <ac:chgData name="Ampac Samerah Kasim(本山南小学校)" userId="37b494c3-4cf1-405e-aaf1-e4c77d17663d" providerId="ADAL" clId="{4AAE840C-E813-475E-9486-E3282CA79034}" dt="2026-01-15T02:28:54.410" v="103" actId="1076"/>
          <ac:picMkLst>
            <pc:docMk/>
            <pc:sldMk cId="113419155" sldId="893"/>
            <ac:picMk id="4" creationId="{B6AD5BEF-CDA1-B012-E5AE-ECDC344EB946}"/>
          </ac:picMkLst>
        </pc:picChg>
      </pc:sldChg>
      <pc:sldChg chg="delSp modSp new mod">
        <pc:chgData name="Ampac Samerah Kasim(本山南小学校)" userId="37b494c3-4cf1-405e-aaf1-e4c77d17663d" providerId="ADAL" clId="{4AAE840C-E813-475E-9486-E3282CA79034}" dt="2026-01-23T06:10:58.203" v="303" actId="20577"/>
        <pc:sldMkLst>
          <pc:docMk/>
          <pc:sldMk cId="2401428625" sldId="894"/>
        </pc:sldMkLst>
        <pc:spChg chg="mod">
          <ac:chgData name="Ampac Samerah Kasim(本山南小学校)" userId="37b494c3-4cf1-405e-aaf1-e4c77d17663d" providerId="ADAL" clId="{4AAE840C-E813-475E-9486-E3282CA79034}" dt="2026-01-23T06:10:58.203" v="303" actId="20577"/>
          <ac:spMkLst>
            <pc:docMk/>
            <pc:sldMk cId="2401428625" sldId="894"/>
            <ac:spMk id="2" creationId="{037D7327-047E-0B7F-E73D-61169E136DD0}"/>
          </ac:spMkLst>
        </pc:spChg>
      </pc:sldChg>
      <pc:sldChg chg="addSp delSp modSp new mod ord">
        <pc:chgData name="Ampac Samerah Kasim(本山南小学校)" userId="37b494c3-4cf1-405e-aaf1-e4c77d17663d" providerId="ADAL" clId="{4AAE840C-E813-475E-9486-E3282CA79034}" dt="2026-01-23T06:33:23.428" v="602" actId="27636"/>
        <pc:sldMkLst>
          <pc:docMk/>
          <pc:sldMk cId="1888871663" sldId="895"/>
        </pc:sldMkLst>
        <pc:spChg chg="mod">
          <ac:chgData name="Ampac Samerah Kasim(本山南小学校)" userId="37b494c3-4cf1-405e-aaf1-e4c77d17663d" providerId="ADAL" clId="{4AAE840C-E813-475E-9486-E3282CA79034}" dt="2026-01-23T06:33:23.428" v="602" actId="27636"/>
          <ac:spMkLst>
            <pc:docMk/>
            <pc:sldMk cId="1888871663" sldId="895"/>
            <ac:spMk id="2" creationId="{D7D3AE0D-C4EF-DED9-532C-670F7AED94E3}"/>
          </ac:spMkLst>
        </pc:spChg>
        <pc:spChg chg="add mod">
          <ac:chgData name="Ampac Samerah Kasim(本山南小学校)" userId="37b494c3-4cf1-405e-aaf1-e4c77d17663d" providerId="ADAL" clId="{4AAE840C-E813-475E-9486-E3282CA79034}" dt="2026-01-23T06:22:37.755" v="593" actId="14100"/>
          <ac:spMkLst>
            <pc:docMk/>
            <pc:sldMk cId="1888871663" sldId="895"/>
            <ac:spMk id="4" creationId="{0096C4AE-2B01-C5AD-79F4-ACDA239ECB50}"/>
          </ac:spMkLst>
        </pc:spChg>
        <pc:spChg chg="add mod">
          <ac:chgData name="Ampac Samerah Kasim(本山南小学校)" userId="37b494c3-4cf1-405e-aaf1-e4c77d17663d" providerId="ADAL" clId="{4AAE840C-E813-475E-9486-E3282CA79034}" dt="2026-01-23T06:22:36.164" v="592" actId="1076"/>
          <ac:spMkLst>
            <pc:docMk/>
            <pc:sldMk cId="1888871663" sldId="895"/>
            <ac:spMk id="5" creationId="{63E1FC81-3472-3EE5-F8A9-706F4D0479AE}"/>
          </ac:spMkLst>
        </pc:spChg>
      </pc:sldChg>
      <pc:sldChg chg="new del">
        <pc:chgData name="Ampac Samerah Kasim(本山南小学校)" userId="37b494c3-4cf1-405e-aaf1-e4c77d17663d" providerId="ADAL" clId="{4AAE840C-E813-475E-9486-E3282CA79034}" dt="2026-01-23T06:14:13.785" v="485" actId="2696"/>
        <pc:sldMkLst>
          <pc:docMk/>
          <pc:sldMk cId="2174484932" sldId="913"/>
        </pc:sldMkLst>
      </pc:sldChg>
      <pc:sldChg chg="modSp del mod">
        <pc:chgData name="Ampac Samerah Kasim(本山南小学校)" userId="37b494c3-4cf1-405e-aaf1-e4c77d17663d" providerId="ADAL" clId="{4AAE840C-E813-475E-9486-E3282CA79034}" dt="2026-01-23T06:09:14.375" v="277" actId="2696"/>
        <pc:sldMkLst>
          <pc:docMk/>
          <pc:sldMk cId="2520126947" sldId="913"/>
        </pc:sldMkLst>
      </pc:sldChg>
      <pc:sldChg chg="addSp modSp add mod">
        <pc:chgData name="Ampac Samerah Kasim(本山南小学校)" userId="37b494c3-4cf1-405e-aaf1-e4c77d17663d" providerId="ADAL" clId="{4AAE840C-E813-475E-9486-E3282CA79034}" dt="2026-01-23T06:14:03.995" v="484" actId="20577"/>
        <pc:sldMkLst>
          <pc:docMk/>
          <pc:sldMk cId="3379705457" sldId="914"/>
        </pc:sldMkLst>
        <pc:spChg chg="mod">
          <ac:chgData name="Ampac Samerah Kasim(本山南小学校)" userId="37b494c3-4cf1-405e-aaf1-e4c77d17663d" providerId="ADAL" clId="{4AAE840C-E813-475E-9486-E3282CA79034}" dt="2026-01-23T06:12:07.660" v="378" actId="1076"/>
          <ac:spMkLst>
            <pc:docMk/>
            <pc:sldMk cId="3379705457" sldId="914"/>
            <ac:spMk id="2" creationId="{037D7327-047E-0B7F-E73D-61169E136DD0}"/>
          </ac:spMkLst>
        </pc:spChg>
        <pc:spChg chg="add mod">
          <ac:chgData name="Ampac Samerah Kasim(本山南小学校)" userId="37b494c3-4cf1-405e-aaf1-e4c77d17663d" providerId="ADAL" clId="{4AAE840C-E813-475E-9486-E3282CA79034}" dt="2026-01-23T06:12:04.975" v="377" actId="1076"/>
          <ac:spMkLst>
            <pc:docMk/>
            <pc:sldMk cId="3379705457" sldId="914"/>
            <ac:spMk id="5" creationId="{5301F582-8223-1421-CC03-32EA8DE85B2D}"/>
          </ac:spMkLst>
        </pc:spChg>
        <pc:spChg chg="add mod">
          <ac:chgData name="Ampac Samerah Kasim(本山南小学校)" userId="37b494c3-4cf1-405e-aaf1-e4c77d17663d" providerId="ADAL" clId="{4AAE840C-E813-475E-9486-E3282CA79034}" dt="2026-01-23T06:14:03.995" v="484" actId="20577"/>
          <ac:spMkLst>
            <pc:docMk/>
            <pc:sldMk cId="3379705457" sldId="914"/>
            <ac:spMk id="7" creationId="{7ABB03A9-5134-D1D3-7646-37D08E1C61CC}"/>
          </ac:spMkLst>
        </pc:spChg>
      </pc:sldChg>
      <pc:sldChg chg="add del">
        <pc:chgData name="Ampac Samerah Kasim(本山南小学校)" userId="37b494c3-4cf1-405e-aaf1-e4c77d17663d" providerId="ADAL" clId="{4AAE840C-E813-475E-9486-E3282CA79034}" dt="2026-01-23T06:10:46.545" v="280" actId="571"/>
        <pc:sldMkLst>
          <pc:docMk/>
          <pc:sldMk cId="4167312336" sldId="914"/>
        </pc:sldMkLst>
      </pc:sldChg>
      <pc:sldChg chg="addSp modSp new mod ord">
        <pc:chgData name="Ampac Samerah Kasim(本山南小学校)" userId="37b494c3-4cf1-405e-aaf1-e4c77d17663d" providerId="ADAL" clId="{4AAE840C-E813-475E-9486-E3282CA79034}" dt="2026-01-23T06:33:26.309" v="616" actId="20577"/>
        <pc:sldMkLst>
          <pc:docMk/>
          <pc:sldMk cId="3931437688" sldId="915"/>
        </pc:sldMkLst>
        <pc:spChg chg="add mod">
          <ac:chgData name="Ampac Samerah Kasim(本山南小学校)" userId="37b494c3-4cf1-405e-aaf1-e4c77d17663d" providerId="ADAL" clId="{4AAE840C-E813-475E-9486-E3282CA79034}" dt="2026-01-23T06:33:26.309" v="616" actId="20577"/>
          <ac:spMkLst>
            <pc:docMk/>
            <pc:sldMk cId="3931437688" sldId="915"/>
            <ac:spMk id="2" creationId="{17E2D796-7411-AEAB-5D2D-3B4769A46415}"/>
          </ac:spMkLst>
        </pc:spChg>
      </pc:sldChg>
      <pc:sldChg chg="add ord">
        <pc:chgData name="Ampac Samerah Kasim(本山南小学校)" userId="37b494c3-4cf1-405e-aaf1-e4c77d17663d" providerId="ADAL" clId="{4AAE840C-E813-475E-9486-E3282CA79034}" dt="2026-01-23T06:33:17.199" v="599" actId="1076"/>
        <pc:sldMkLst>
          <pc:docMk/>
          <pc:sldMk cId="2840220843" sldId="916"/>
        </pc:sldMkLst>
      </pc:sldChg>
      <pc:sldChg chg="new ord">
        <pc:chgData name="Ampac Samerah Kasim(本山南小学校)" userId="37b494c3-4cf1-405e-aaf1-e4c77d17663d" providerId="ADAL" clId="{4AAE840C-E813-475E-9486-E3282CA79034}" dt="2026-01-23T06:42:23.598" v="618" actId="1076"/>
        <pc:sldMkLst>
          <pc:docMk/>
          <pc:sldMk cId="2985707368" sldId="917"/>
        </pc:sldMkLst>
      </pc:sldChg>
    </pc:docChg>
  </pc:docChgLst>
  <pc:docChgLst>
    <pc:chgData name="Ampac Samerah Kasim(本山南小学校)" userId="37b494c3-4cf1-405e-aaf1-e4c77d17663d" providerId="ADAL" clId="{E42DB48C-12F0-4EAE-B9FA-BAC6BFD8A571}"/>
    <pc:docChg chg="undo custSel addSld delSld modSld sldOrd">
      <pc:chgData name="Ampac Samerah Kasim(本山南小学校)" userId="37b494c3-4cf1-405e-aaf1-e4c77d17663d" providerId="ADAL" clId="{E42DB48C-12F0-4EAE-B9FA-BAC6BFD8A571}" dt="2026-01-15T06:26:32.916" v="934" actId="14100"/>
      <pc:docMkLst>
        <pc:docMk/>
      </pc:docMkLst>
      <pc:sldChg chg="modSp mod ord">
        <pc:chgData name="Ampac Samerah Kasim(本山南小学校)" userId="37b494c3-4cf1-405e-aaf1-e4c77d17663d" providerId="ADAL" clId="{E42DB48C-12F0-4EAE-B9FA-BAC6BFD8A571}" dt="2026-01-14T23:41:02.720" v="65" actId="1076"/>
        <pc:sldMkLst>
          <pc:docMk/>
          <pc:sldMk cId="109857222" sldId="256"/>
        </pc:sldMkLst>
        <pc:spChg chg="mod">
          <ac:chgData name="Ampac Samerah Kasim(本山南小学校)" userId="37b494c3-4cf1-405e-aaf1-e4c77d17663d" providerId="ADAL" clId="{E42DB48C-12F0-4EAE-B9FA-BAC6BFD8A571}" dt="2026-01-14T23:40:40.568" v="60" actId="27636"/>
          <ac:spMkLst>
            <pc:docMk/>
            <pc:sldMk cId="109857222" sldId="256"/>
            <ac:spMk id="3" creationId="{00000000-0000-0000-0000-000000000000}"/>
          </ac:spMkLst>
        </pc:spChg>
        <pc:picChg chg="mod">
          <ac:chgData name="Ampac Samerah Kasim(本山南小学校)" userId="37b494c3-4cf1-405e-aaf1-e4c77d17663d" providerId="ADAL" clId="{E42DB48C-12F0-4EAE-B9FA-BAC6BFD8A571}" dt="2026-01-14T23:41:02.720" v="65" actId="1076"/>
          <ac:picMkLst>
            <pc:docMk/>
            <pc:sldMk cId="109857222" sldId="256"/>
            <ac:picMk id="4" creationId="{0CF71338-004C-EB0A-A466-0AE3699D9018}"/>
          </ac:picMkLst>
        </pc:picChg>
      </pc:sldChg>
      <pc:sldChg chg="add modAnim">
        <pc:chgData name="Ampac Samerah Kasim(本山南小学校)" userId="37b494c3-4cf1-405e-aaf1-e4c77d17663d" providerId="ADAL" clId="{E42DB48C-12F0-4EAE-B9FA-BAC6BFD8A571}" dt="2026-01-15T04:33:12.833" v="740"/>
        <pc:sldMkLst>
          <pc:docMk/>
          <pc:sldMk cId="1302340573" sldId="296"/>
        </pc:sldMkLst>
      </pc:sldChg>
      <pc:sldChg chg="add modAnim">
        <pc:chgData name="Ampac Samerah Kasim(本山南小学校)" userId="37b494c3-4cf1-405e-aaf1-e4c77d17663d" providerId="ADAL" clId="{E42DB48C-12F0-4EAE-B9FA-BAC6BFD8A571}" dt="2026-01-15T04:33:30.188" v="742"/>
        <pc:sldMkLst>
          <pc:docMk/>
          <pc:sldMk cId="2141278329" sldId="297"/>
        </pc:sldMkLst>
      </pc:sldChg>
      <pc:sldChg chg="add modAnim">
        <pc:chgData name="Ampac Samerah Kasim(本山南小学校)" userId="37b494c3-4cf1-405e-aaf1-e4c77d17663d" providerId="ADAL" clId="{E42DB48C-12F0-4EAE-B9FA-BAC6BFD8A571}" dt="2026-01-15T04:33:25.624" v="741"/>
        <pc:sldMkLst>
          <pc:docMk/>
          <pc:sldMk cId="1194096347" sldId="298"/>
        </pc:sldMkLst>
      </pc:sldChg>
      <pc:sldChg chg="addSp delSp modSp add mod modAnim">
        <pc:chgData name="Ampac Samerah Kasim(本山南小学校)" userId="37b494c3-4cf1-405e-aaf1-e4c77d17663d" providerId="ADAL" clId="{E42DB48C-12F0-4EAE-B9FA-BAC6BFD8A571}" dt="2026-01-15T04:09:30.405" v="513" actId="1076"/>
        <pc:sldMkLst>
          <pc:docMk/>
          <pc:sldMk cId="1285635476" sldId="299"/>
        </pc:sldMkLst>
        <pc:spChg chg="add mod">
          <ac:chgData name="Ampac Samerah Kasim(本山南小学校)" userId="37b494c3-4cf1-405e-aaf1-e4c77d17663d" providerId="ADAL" clId="{E42DB48C-12F0-4EAE-B9FA-BAC6BFD8A571}" dt="2026-01-15T04:08:55.944" v="481" actId="20577"/>
          <ac:spMkLst>
            <pc:docMk/>
            <pc:sldMk cId="1285635476" sldId="299"/>
            <ac:spMk id="3" creationId="{2997CC55-58FC-ACA7-91BF-A7A3A3169EAE}"/>
          </ac:spMkLst>
        </pc:spChg>
        <pc:spChg chg="add mod">
          <ac:chgData name="Ampac Samerah Kasim(本山南小学校)" userId="37b494c3-4cf1-405e-aaf1-e4c77d17663d" providerId="ADAL" clId="{E42DB48C-12F0-4EAE-B9FA-BAC6BFD8A571}" dt="2026-01-15T04:09:14.951" v="511" actId="1076"/>
          <ac:spMkLst>
            <pc:docMk/>
            <pc:sldMk cId="1285635476" sldId="299"/>
            <ac:spMk id="4" creationId="{4D3382F9-F243-D6FA-F485-B27D59F7B146}"/>
          </ac:spMkLst>
        </pc:spChg>
        <pc:picChg chg="add mod">
          <ac:chgData name="Ampac Samerah Kasim(本山南小学校)" userId="37b494c3-4cf1-405e-aaf1-e4c77d17663d" providerId="ADAL" clId="{E42DB48C-12F0-4EAE-B9FA-BAC6BFD8A571}" dt="2026-01-15T04:09:30.405" v="513" actId="1076"/>
          <ac:picMkLst>
            <pc:docMk/>
            <pc:sldMk cId="1285635476" sldId="299"/>
            <ac:picMk id="5" creationId="{618DB76D-9F23-EAE3-455B-F12D92CF39E1}"/>
          </ac:picMkLst>
        </pc:picChg>
        <pc:picChg chg="add mod">
          <ac:chgData name="Ampac Samerah Kasim(本山南小学校)" userId="37b494c3-4cf1-405e-aaf1-e4c77d17663d" providerId="ADAL" clId="{E42DB48C-12F0-4EAE-B9FA-BAC6BFD8A571}" dt="2026-01-15T04:09:30.405" v="513" actId="1076"/>
          <ac:picMkLst>
            <pc:docMk/>
            <pc:sldMk cId="1285635476" sldId="299"/>
            <ac:picMk id="6" creationId="{3C85C28D-DB0C-5A42-AB82-3284B8792F59}"/>
          </ac:picMkLst>
        </pc:picChg>
        <pc:picChg chg="add mod">
          <ac:chgData name="Ampac Samerah Kasim(本山南小学校)" userId="37b494c3-4cf1-405e-aaf1-e4c77d17663d" providerId="ADAL" clId="{E42DB48C-12F0-4EAE-B9FA-BAC6BFD8A571}" dt="2026-01-15T04:07:32.006" v="419" actId="1076"/>
          <ac:picMkLst>
            <pc:docMk/>
            <pc:sldMk cId="1285635476" sldId="299"/>
            <ac:picMk id="4100" creationId="{BB85657E-99C4-C637-27B1-A6FFEF9E3A53}"/>
          </ac:picMkLst>
        </pc:picChg>
      </pc:sldChg>
      <pc:sldChg chg="add modAnim">
        <pc:chgData name="Ampac Samerah Kasim(本山南小学校)" userId="37b494c3-4cf1-405e-aaf1-e4c77d17663d" providerId="ADAL" clId="{E42DB48C-12F0-4EAE-B9FA-BAC6BFD8A571}" dt="2026-01-15T04:34:15.154" v="751"/>
        <pc:sldMkLst>
          <pc:docMk/>
          <pc:sldMk cId="4030645162" sldId="300"/>
        </pc:sldMkLst>
      </pc:sldChg>
      <pc:sldChg chg="add modAnim">
        <pc:chgData name="Ampac Samerah Kasim(本山南小学校)" userId="37b494c3-4cf1-405e-aaf1-e4c77d17663d" providerId="ADAL" clId="{E42DB48C-12F0-4EAE-B9FA-BAC6BFD8A571}" dt="2026-01-15T04:34:19.678" v="752"/>
        <pc:sldMkLst>
          <pc:docMk/>
          <pc:sldMk cId="3647276258" sldId="301"/>
        </pc:sldMkLst>
      </pc:sldChg>
      <pc:sldChg chg="add modAnim">
        <pc:chgData name="Ampac Samerah Kasim(本山南小学校)" userId="37b494c3-4cf1-405e-aaf1-e4c77d17663d" providerId="ADAL" clId="{E42DB48C-12F0-4EAE-B9FA-BAC6BFD8A571}" dt="2026-01-15T04:33:54.660" v="747"/>
        <pc:sldMkLst>
          <pc:docMk/>
          <pc:sldMk cId="2623731940" sldId="302"/>
        </pc:sldMkLst>
      </pc:sldChg>
      <pc:sldChg chg="add modAnim">
        <pc:chgData name="Ampac Samerah Kasim(本山南小学校)" userId="37b494c3-4cf1-405e-aaf1-e4c77d17663d" providerId="ADAL" clId="{E42DB48C-12F0-4EAE-B9FA-BAC6BFD8A571}" dt="2026-01-15T04:33:34.454" v="743"/>
        <pc:sldMkLst>
          <pc:docMk/>
          <pc:sldMk cId="185669985" sldId="303"/>
        </pc:sldMkLst>
      </pc:sldChg>
      <pc:sldChg chg="add modAnim">
        <pc:chgData name="Ampac Samerah Kasim(本山南小学校)" userId="37b494c3-4cf1-405e-aaf1-e4c77d17663d" providerId="ADAL" clId="{E42DB48C-12F0-4EAE-B9FA-BAC6BFD8A571}" dt="2026-01-15T04:34:00.904" v="748"/>
        <pc:sldMkLst>
          <pc:docMk/>
          <pc:sldMk cId="3556024496" sldId="304"/>
        </pc:sldMkLst>
      </pc:sldChg>
      <pc:sldChg chg="modSp add mod ord">
        <pc:chgData name="Ampac Samerah Kasim(本山南小学校)" userId="37b494c3-4cf1-405e-aaf1-e4c77d17663d" providerId="ADAL" clId="{E42DB48C-12F0-4EAE-B9FA-BAC6BFD8A571}" dt="2026-01-15T04:34:50.092" v="754" actId="207"/>
        <pc:sldMkLst>
          <pc:docMk/>
          <pc:sldMk cId="2730086669" sldId="306"/>
        </pc:sldMkLst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2" creationId="{209B61B7-83E2-475D-BE2C-B2C347D5B84A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3" creationId="{8FB8C995-5121-4778-9556-9191A245534D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37" creationId="{519A1524-43F7-4D08-9B9F-B3A82D5A072D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38" creationId="{FD72AB0C-9465-49D1-9B2D-170AE469AC8B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39" creationId="{0C527DF1-FDA4-4A28-8764-8BA9082FBA25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40" creationId="{A9203095-D9F7-4333-A1C5-911650F456AB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42" creationId="{F649DF34-765F-4D9A-AE11-72BE79F1CB5D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43" creationId="{CB897543-8093-479A-942A-878765D6D6C7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44" creationId="{9064F31A-35A8-4E58-9D20-960D5E9CE896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45" creationId="{5FEB3C12-2635-4443-A144-683B8A29FD20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46" creationId="{B6F707BD-0C21-4767-B7F8-DAEEC26DD51E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48" creationId="{232FFDB8-00D1-4932-8EA4-C6C768183126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49" creationId="{63849DFB-20F6-480E-88EF-9A66256895E1}"/>
          </ac:spMkLst>
        </pc:spChg>
        <pc:spChg chg="mod">
          <ac:chgData name="Ampac Samerah Kasim(本山南小学校)" userId="37b494c3-4cf1-405e-aaf1-e4c77d17663d" providerId="ADAL" clId="{E42DB48C-12F0-4EAE-B9FA-BAC6BFD8A571}" dt="2026-01-15T04:34:50.092" v="754" actId="207"/>
          <ac:spMkLst>
            <pc:docMk/>
            <pc:sldMk cId="2730086669" sldId="306"/>
            <ac:spMk id="50" creationId="{A0FA6098-DBAE-4772-993B-DEB5A5BB30E9}"/>
          </ac:spMkLst>
        </pc:spChg>
      </pc:sldChg>
      <pc:sldChg chg="add ord">
        <pc:chgData name="Ampac Samerah Kasim(本山南小学校)" userId="37b494c3-4cf1-405e-aaf1-e4c77d17663d" providerId="ADAL" clId="{E42DB48C-12F0-4EAE-B9FA-BAC6BFD8A571}" dt="2026-01-15T04:26:22.599" v="553"/>
        <pc:sldMkLst>
          <pc:docMk/>
          <pc:sldMk cId="1880819497" sldId="318"/>
        </pc:sldMkLst>
      </pc:sldChg>
      <pc:sldChg chg="add">
        <pc:chgData name="Ampac Samerah Kasim(本山南小学校)" userId="37b494c3-4cf1-405e-aaf1-e4c77d17663d" providerId="ADAL" clId="{E42DB48C-12F0-4EAE-B9FA-BAC6BFD8A571}" dt="2026-01-15T01:34:13.482" v="138"/>
        <pc:sldMkLst>
          <pc:docMk/>
          <pc:sldMk cId="2596692688" sldId="319"/>
        </pc:sldMkLst>
      </pc:sldChg>
      <pc:sldChg chg="add">
        <pc:chgData name="Ampac Samerah Kasim(本山南小学校)" userId="37b494c3-4cf1-405e-aaf1-e4c77d17663d" providerId="ADAL" clId="{E42DB48C-12F0-4EAE-B9FA-BAC6BFD8A571}" dt="2026-01-15T01:34:13.482" v="138"/>
        <pc:sldMkLst>
          <pc:docMk/>
          <pc:sldMk cId="3547351691" sldId="320"/>
        </pc:sldMkLst>
      </pc:sldChg>
      <pc:sldChg chg="add">
        <pc:chgData name="Ampac Samerah Kasim(本山南小学校)" userId="37b494c3-4cf1-405e-aaf1-e4c77d17663d" providerId="ADAL" clId="{E42DB48C-12F0-4EAE-B9FA-BAC6BFD8A571}" dt="2026-01-15T01:34:13.482" v="138"/>
        <pc:sldMkLst>
          <pc:docMk/>
          <pc:sldMk cId="450149154" sldId="322"/>
        </pc:sldMkLst>
      </pc:sldChg>
      <pc:sldChg chg="add">
        <pc:chgData name="Ampac Samerah Kasim(本山南小学校)" userId="37b494c3-4cf1-405e-aaf1-e4c77d17663d" providerId="ADAL" clId="{E42DB48C-12F0-4EAE-B9FA-BAC6BFD8A571}" dt="2026-01-15T01:34:13.482" v="138"/>
        <pc:sldMkLst>
          <pc:docMk/>
          <pc:sldMk cId="2429265617" sldId="326"/>
        </pc:sldMkLst>
      </pc:sldChg>
      <pc:sldChg chg="add">
        <pc:chgData name="Ampac Samerah Kasim(本山南小学校)" userId="37b494c3-4cf1-405e-aaf1-e4c77d17663d" providerId="ADAL" clId="{E42DB48C-12F0-4EAE-B9FA-BAC6BFD8A571}" dt="2026-01-15T01:34:13.482" v="138"/>
        <pc:sldMkLst>
          <pc:docMk/>
          <pc:sldMk cId="3283781373" sldId="327"/>
        </pc:sldMkLst>
      </pc:sldChg>
      <pc:sldChg chg="add">
        <pc:chgData name="Ampac Samerah Kasim(本山南小学校)" userId="37b494c3-4cf1-405e-aaf1-e4c77d17663d" providerId="ADAL" clId="{E42DB48C-12F0-4EAE-B9FA-BAC6BFD8A571}" dt="2026-01-15T01:34:13.482" v="138"/>
        <pc:sldMkLst>
          <pc:docMk/>
          <pc:sldMk cId="1810605010" sldId="328"/>
        </pc:sldMkLst>
      </pc:sldChg>
      <pc:sldChg chg="modSp add">
        <pc:chgData name="Ampac Samerah Kasim(本山南小学校)" userId="37b494c3-4cf1-405e-aaf1-e4c77d17663d" providerId="ADAL" clId="{E42DB48C-12F0-4EAE-B9FA-BAC6BFD8A571}" dt="2026-01-15T04:24:20.515" v="546" actId="207"/>
        <pc:sldMkLst>
          <pc:docMk/>
          <pc:sldMk cId="3383968843" sldId="329"/>
        </pc:sldMkLst>
        <pc:spChg chg="mod">
          <ac:chgData name="Ampac Samerah Kasim(本山南小学校)" userId="37b494c3-4cf1-405e-aaf1-e4c77d17663d" providerId="ADAL" clId="{E42DB48C-12F0-4EAE-B9FA-BAC6BFD8A571}" dt="2026-01-15T04:24:16.577" v="545" actId="207"/>
          <ac:spMkLst>
            <pc:docMk/>
            <pc:sldMk cId="3383968843" sldId="329"/>
            <ac:spMk id="10" creationId="{00000000-0000-0000-0000-000000000000}"/>
          </ac:spMkLst>
        </pc:spChg>
        <pc:spChg chg="mod">
          <ac:chgData name="Ampac Samerah Kasim(本山南小学校)" userId="37b494c3-4cf1-405e-aaf1-e4c77d17663d" providerId="ADAL" clId="{E42DB48C-12F0-4EAE-B9FA-BAC6BFD8A571}" dt="2026-01-15T04:24:20.515" v="546" actId="207"/>
          <ac:spMkLst>
            <pc:docMk/>
            <pc:sldMk cId="3383968843" sldId="329"/>
            <ac:spMk id="11" creationId="{00000000-0000-0000-0000-000000000000}"/>
          </ac:spMkLst>
        </pc:spChg>
      </pc:sldChg>
      <pc:sldChg chg="add">
        <pc:chgData name="Ampac Samerah Kasim(本山南小学校)" userId="37b494c3-4cf1-405e-aaf1-e4c77d17663d" providerId="ADAL" clId="{E42DB48C-12F0-4EAE-B9FA-BAC6BFD8A571}" dt="2026-01-15T01:34:13.482" v="138"/>
        <pc:sldMkLst>
          <pc:docMk/>
          <pc:sldMk cId="3003091682" sldId="330"/>
        </pc:sldMkLst>
      </pc:sldChg>
      <pc:sldChg chg="modSp add">
        <pc:chgData name="Ampac Samerah Kasim(本山南小学校)" userId="37b494c3-4cf1-405e-aaf1-e4c77d17663d" providerId="ADAL" clId="{E42DB48C-12F0-4EAE-B9FA-BAC6BFD8A571}" dt="2026-01-15T04:24:37.245" v="548" actId="207"/>
        <pc:sldMkLst>
          <pc:docMk/>
          <pc:sldMk cId="2819761515" sldId="331"/>
        </pc:sldMkLst>
        <pc:spChg chg="mod">
          <ac:chgData name="Ampac Samerah Kasim(本山南小学校)" userId="37b494c3-4cf1-405e-aaf1-e4c77d17663d" providerId="ADAL" clId="{E42DB48C-12F0-4EAE-B9FA-BAC6BFD8A571}" dt="2026-01-15T04:24:32.593" v="547" actId="207"/>
          <ac:spMkLst>
            <pc:docMk/>
            <pc:sldMk cId="2819761515" sldId="331"/>
            <ac:spMk id="10" creationId="{00000000-0000-0000-0000-000000000000}"/>
          </ac:spMkLst>
        </pc:spChg>
        <pc:spChg chg="mod">
          <ac:chgData name="Ampac Samerah Kasim(本山南小学校)" userId="37b494c3-4cf1-405e-aaf1-e4c77d17663d" providerId="ADAL" clId="{E42DB48C-12F0-4EAE-B9FA-BAC6BFD8A571}" dt="2026-01-15T04:24:37.245" v="548" actId="207"/>
          <ac:spMkLst>
            <pc:docMk/>
            <pc:sldMk cId="2819761515" sldId="331"/>
            <ac:spMk id="11" creationId="{00000000-0000-0000-0000-000000000000}"/>
          </ac:spMkLst>
        </pc:spChg>
      </pc:sldChg>
      <pc:sldChg chg="add">
        <pc:chgData name="Ampac Samerah Kasim(本山南小学校)" userId="37b494c3-4cf1-405e-aaf1-e4c77d17663d" providerId="ADAL" clId="{E42DB48C-12F0-4EAE-B9FA-BAC6BFD8A571}" dt="2026-01-15T01:34:13.482" v="138"/>
        <pc:sldMkLst>
          <pc:docMk/>
          <pc:sldMk cId="1652940276" sldId="333"/>
        </pc:sldMkLst>
      </pc:sldChg>
      <pc:sldChg chg="add">
        <pc:chgData name="Ampac Samerah Kasim(本山南小学校)" userId="37b494c3-4cf1-405e-aaf1-e4c77d17663d" providerId="ADAL" clId="{E42DB48C-12F0-4EAE-B9FA-BAC6BFD8A571}" dt="2026-01-15T01:34:13.482" v="138"/>
        <pc:sldMkLst>
          <pc:docMk/>
          <pc:sldMk cId="3286528454" sldId="334"/>
        </pc:sldMkLst>
      </pc:sldChg>
      <pc:sldChg chg="add modAnim">
        <pc:chgData name="Ampac Samerah Kasim(本山南小学校)" userId="37b494c3-4cf1-405e-aaf1-e4c77d17663d" providerId="ADAL" clId="{E42DB48C-12F0-4EAE-B9FA-BAC6BFD8A571}" dt="2026-01-15T04:34:06.483" v="749"/>
        <pc:sldMkLst>
          <pc:docMk/>
          <pc:sldMk cId="1060717456" sldId="336"/>
        </pc:sldMkLst>
      </pc:sldChg>
      <pc:sldChg chg="add modAnim">
        <pc:chgData name="Ampac Samerah Kasim(本山南小学校)" userId="37b494c3-4cf1-405e-aaf1-e4c77d17663d" providerId="ADAL" clId="{E42DB48C-12F0-4EAE-B9FA-BAC6BFD8A571}" dt="2026-01-15T04:34:10.772" v="750"/>
        <pc:sldMkLst>
          <pc:docMk/>
          <pc:sldMk cId="708451904" sldId="337"/>
        </pc:sldMkLst>
      </pc:sldChg>
      <pc:sldChg chg="add modAnim">
        <pc:chgData name="Ampac Samerah Kasim(本山南小学校)" userId="37b494c3-4cf1-405e-aaf1-e4c77d17663d" providerId="ADAL" clId="{E42DB48C-12F0-4EAE-B9FA-BAC6BFD8A571}" dt="2026-01-15T04:33:39.312" v="744"/>
        <pc:sldMkLst>
          <pc:docMk/>
          <pc:sldMk cId="1477418640" sldId="338"/>
        </pc:sldMkLst>
      </pc:sldChg>
      <pc:sldChg chg="add modAnim">
        <pc:chgData name="Ampac Samerah Kasim(本山南小学校)" userId="37b494c3-4cf1-405e-aaf1-e4c77d17663d" providerId="ADAL" clId="{E42DB48C-12F0-4EAE-B9FA-BAC6BFD8A571}" dt="2026-01-15T04:33:45.264" v="745"/>
        <pc:sldMkLst>
          <pc:docMk/>
          <pc:sldMk cId="2485458600" sldId="339"/>
        </pc:sldMkLst>
      </pc:sldChg>
      <pc:sldChg chg="add modAnim">
        <pc:chgData name="Ampac Samerah Kasim(本山南小学校)" userId="37b494c3-4cf1-405e-aaf1-e4c77d17663d" providerId="ADAL" clId="{E42DB48C-12F0-4EAE-B9FA-BAC6BFD8A571}" dt="2026-01-15T04:33:49.722" v="746"/>
        <pc:sldMkLst>
          <pc:docMk/>
          <pc:sldMk cId="3712028911" sldId="340"/>
        </pc:sldMkLst>
      </pc:sldChg>
      <pc:sldChg chg="add modAnim">
        <pc:chgData name="Ampac Samerah Kasim(本山南小学校)" userId="37b494c3-4cf1-405e-aaf1-e4c77d17663d" providerId="ADAL" clId="{E42DB48C-12F0-4EAE-B9FA-BAC6BFD8A571}" dt="2026-01-15T04:34:22.751" v="753"/>
        <pc:sldMkLst>
          <pc:docMk/>
          <pc:sldMk cId="2880315845" sldId="341"/>
        </pc:sldMkLst>
      </pc:sldChg>
      <pc:sldChg chg="addSp modSp add mod modAnim">
        <pc:chgData name="Ampac Samerah Kasim(本山南小学校)" userId="37b494c3-4cf1-405e-aaf1-e4c77d17663d" providerId="ADAL" clId="{E42DB48C-12F0-4EAE-B9FA-BAC6BFD8A571}" dt="2026-01-15T04:16:18.762" v="529"/>
        <pc:sldMkLst>
          <pc:docMk/>
          <pc:sldMk cId="3919056530" sldId="345"/>
        </pc:sldMkLst>
        <pc:spChg chg="add mod">
          <ac:chgData name="Ampac Samerah Kasim(本山南小学校)" userId="37b494c3-4cf1-405e-aaf1-e4c77d17663d" providerId="ADAL" clId="{E42DB48C-12F0-4EAE-B9FA-BAC6BFD8A571}" dt="2026-01-15T04:15:55.424" v="527" actId="14100"/>
          <ac:spMkLst>
            <pc:docMk/>
            <pc:sldMk cId="3919056530" sldId="345"/>
            <ac:spMk id="6" creationId="{D762BFD9-D5F6-906E-3745-A3671DA703BE}"/>
          </ac:spMkLst>
        </pc:spChg>
        <pc:picChg chg="mod">
          <ac:chgData name="Ampac Samerah Kasim(本山南小学校)" userId="37b494c3-4cf1-405e-aaf1-e4c77d17663d" providerId="ADAL" clId="{E42DB48C-12F0-4EAE-B9FA-BAC6BFD8A571}" dt="2026-01-15T04:15:35.877" v="521" actId="1076"/>
          <ac:picMkLst>
            <pc:docMk/>
            <pc:sldMk cId="3919056530" sldId="345"/>
            <ac:picMk id="5122" creationId="{F79F07D2-CF6D-44BC-AC84-15BAF022B3ED}"/>
          </ac:picMkLst>
        </pc:picChg>
        <pc:picChg chg="mod">
          <ac:chgData name="Ampac Samerah Kasim(本山南小学校)" userId="37b494c3-4cf1-405e-aaf1-e4c77d17663d" providerId="ADAL" clId="{E42DB48C-12F0-4EAE-B9FA-BAC6BFD8A571}" dt="2026-01-15T04:15:35.877" v="521" actId="1076"/>
          <ac:picMkLst>
            <pc:docMk/>
            <pc:sldMk cId="3919056530" sldId="345"/>
            <ac:picMk id="5124" creationId="{32ACF483-90D0-4DA0-A415-81AD6B7BA275}"/>
          </ac:picMkLst>
        </pc:picChg>
      </pc:sldChg>
      <pc:sldChg chg="add">
        <pc:chgData name="Ampac Samerah Kasim(本山南小学校)" userId="37b494c3-4cf1-405e-aaf1-e4c77d17663d" providerId="ADAL" clId="{E42DB48C-12F0-4EAE-B9FA-BAC6BFD8A571}" dt="2026-01-14T23:36:23.517" v="0"/>
        <pc:sldMkLst>
          <pc:docMk/>
          <pc:sldMk cId="1550043921" sldId="850"/>
        </pc:sldMkLst>
      </pc:sldChg>
      <pc:sldChg chg="add">
        <pc:chgData name="Ampac Samerah Kasim(本山南小学校)" userId="37b494c3-4cf1-405e-aaf1-e4c77d17663d" providerId="ADAL" clId="{E42DB48C-12F0-4EAE-B9FA-BAC6BFD8A571}" dt="2026-01-14T23:36:42.634" v="2"/>
        <pc:sldMkLst>
          <pc:docMk/>
          <pc:sldMk cId="561727745" sldId="868"/>
        </pc:sldMkLst>
      </pc:sldChg>
      <pc:sldChg chg="add">
        <pc:chgData name="Ampac Samerah Kasim(本山南小学校)" userId="37b494c3-4cf1-405e-aaf1-e4c77d17663d" providerId="ADAL" clId="{E42DB48C-12F0-4EAE-B9FA-BAC6BFD8A571}" dt="2026-01-14T23:36:42.634" v="2"/>
        <pc:sldMkLst>
          <pc:docMk/>
          <pc:sldMk cId="4070223523" sldId="869"/>
        </pc:sldMkLst>
      </pc:sldChg>
      <pc:sldChg chg="add">
        <pc:chgData name="Ampac Samerah Kasim(本山南小学校)" userId="37b494c3-4cf1-405e-aaf1-e4c77d17663d" providerId="ADAL" clId="{E42DB48C-12F0-4EAE-B9FA-BAC6BFD8A571}" dt="2026-01-14T23:37:25.301" v="5"/>
        <pc:sldMkLst>
          <pc:docMk/>
          <pc:sldMk cId="1164888574" sldId="875"/>
        </pc:sldMkLst>
      </pc:sldChg>
      <pc:sldChg chg="add">
        <pc:chgData name="Ampac Samerah Kasim(本山南小学校)" userId="37b494c3-4cf1-405e-aaf1-e4c77d17663d" providerId="ADAL" clId="{E42DB48C-12F0-4EAE-B9FA-BAC6BFD8A571}" dt="2026-01-14T23:37:38.515" v="6"/>
        <pc:sldMkLst>
          <pc:docMk/>
          <pc:sldMk cId="3401817811" sldId="879"/>
        </pc:sldMkLst>
      </pc:sldChg>
      <pc:sldChg chg="addSp delSp modSp new mod modNotesTx">
        <pc:chgData name="Ampac Samerah Kasim(本山南小学校)" userId="37b494c3-4cf1-405e-aaf1-e4c77d17663d" providerId="ADAL" clId="{E42DB48C-12F0-4EAE-B9FA-BAC6BFD8A571}" dt="2026-01-15T04:32:46.551" v="738" actId="1076"/>
        <pc:sldMkLst>
          <pc:docMk/>
          <pc:sldMk cId="682355353" sldId="880"/>
        </pc:sldMkLst>
        <pc:picChg chg="add mod">
          <ac:chgData name="Ampac Samerah Kasim(本山南小学校)" userId="37b494c3-4cf1-405e-aaf1-e4c77d17663d" providerId="ADAL" clId="{E42DB48C-12F0-4EAE-B9FA-BAC6BFD8A571}" dt="2026-01-15T04:32:46.551" v="738" actId="1076"/>
          <ac:picMkLst>
            <pc:docMk/>
            <pc:sldMk cId="682355353" sldId="880"/>
            <ac:picMk id="5" creationId="{130BB4F9-BDB9-6EB7-DECF-87515599B819}"/>
          </ac:picMkLst>
        </pc:picChg>
      </pc:sldChg>
      <pc:sldChg chg="addSp modSp new mod">
        <pc:chgData name="Ampac Samerah Kasim(本山南小学校)" userId="37b494c3-4cf1-405e-aaf1-e4c77d17663d" providerId="ADAL" clId="{E42DB48C-12F0-4EAE-B9FA-BAC6BFD8A571}" dt="2026-01-15T01:38:30.811" v="169" actId="1076"/>
        <pc:sldMkLst>
          <pc:docMk/>
          <pc:sldMk cId="3653642816" sldId="882"/>
        </pc:sldMkLst>
        <pc:spChg chg="add mod">
          <ac:chgData name="Ampac Samerah Kasim(本山南小学校)" userId="37b494c3-4cf1-405e-aaf1-e4c77d17663d" providerId="ADAL" clId="{E42DB48C-12F0-4EAE-B9FA-BAC6BFD8A571}" dt="2026-01-15T01:38:24.536" v="155" actId="1076"/>
          <ac:spMkLst>
            <pc:docMk/>
            <pc:sldMk cId="3653642816" sldId="882"/>
            <ac:spMk id="2" creationId="{7AB980BB-CAFC-3241-5810-7B23F52E1DDE}"/>
          </ac:spMkLst>
        </pc:spChg>
        <pc:spChg chg="add mod">
          <ac:chgData name="Ampac Samerah Kasim(本山南小学校)" userId="37b494c3-4cf1-405e-aaf1-e4c77d17663d" providerId="ADAL" clId="{E42DB48C-12F0-4EAE-B9FA-BAC6BFD8A571}" dt="2026-01-15T01:38:30.811" v="169" actId="1076"/>
          <ac:spMkLst>
            <pc:docMk/>
            <pc:sldMk cId="3653642816" sldId="882"/>
            <ac:spMk id="3" creationId="{6C0413CB-B2A7-1BDF-C105-29F8F065B1DE}"/>
          </ac:spMkLst>
        </pc:spChg>
      </pc:sldChg>
      <pc:sldChg chg="addSp delSp modSp add mod ord">
        <pc:chgData name="Ampac Samerah Kasim(本山南小学校)" userId="37b494c3-4cf1-405e-aaf1-e4c77d17663d" providerId="ADAL" clId="{E42DB48C-12F0-4EAE-B9FA-BAC6BFD8A571}" dt="2026-01-15T04:31:31.581" v="714" actId="20577"/>
        <pc:sldMkLst>
          <pc:docMk/>
          <pc:sldMk cId="2605742272" sldId="883"/>
        </pc:sldMkLst>
        <pc:spChg chg="mod">
          <ac:chgData name="Ampac Samerah Kasim(本山南小学校)" userId="37b494c3-4cf1-405e-aaf1-e4c77d17663d" providerId="ADAL" clId="{E42DB48C-12F0-4EAE-B9FA-BAC6BFD8A571}" dt="2026-01-15T01:43:48.340" v="341" actId="1076"/>
          <ac:spMkLst>
            <pc:docMk/>
            <pc:sldMk cId="2605742272" sldId="883"/>
            <ac:spMk id="2" creationId="{7AB980BB-CAFC-3241-5810-7B23F52E1DDE}"/>
          </ac:spMkLst>
        </pc:spChg>
        <pc:spChg chg="mod">
          <ac:chgData name="Ampac Samerah Kasim(本山南小学校)" userId="37b494c3-4cf1-405e-aaf1-e4c77d17663d" providerId="ADAL" clId="{E42DB48C-12F0-4EAE-B9FA-BAC6BFD8A571}" dt="2026-01-15T04:29:19.202" v="642" actId="1076"/>
          <ac:spMkLst>
            <pc:docMk/>
            <pc:sldMk cId="2605742272" sldId="883"/>
            <ac:spMk id="3" creationId="{6C0413CB-B2A7-1BDF-C105-29F8F065B1DE}"/>
          </ac:spMkLst>
        </pc:spChg>
        <pc:spChg chg="add mod">
          <ac:chgData name="Ampac Samerah Kasim(本山南小学校)" userId="37b494c3-4cf1-405e-aaf1-e4c77d17663d" providerId="ADAL" clId="{E42DB48C-12F0-4EAE-B9FA-BAC6BFD8A571}" dt="2026-01-15T04:29:19.202" v="642" actId="1076"/>
          <ac:spMkLst>
            <pc:docMk/>
            <pc:sldMk cId="2605742272" sldId="883"/>
            <ac:spMk id="4" creationId="{36025C33-6300-BF03-4F59-3D07C8EF3C75}"/>
          </ac:spMkLst>
        </pc:spChg>
        <pc:spChg chg="add mod">
          <ac:chgData name="Ampac Samerah Kasim(本山南小学校)" userId="37b494c3-4cf1-405e-aaf1-e4c77d17663d" providerId="ADAL" clId="{E42DB48C-12F0-4EAE-B9FA-BAC6BFD8A571}" dt="2026-01-15T04:31:31.581" v="714" actId="20577"/>
          <ac:spMkLst>
            <pc:docMk/>
            <pc:sldMk cId="2605742272" sldId="883"/>
            <ac:spMk id="6" creationId="{E1483FDB-AB69-CA44-8792-140DCAE2641D}"/>
          </ac:spMkLst>
        </pc:spChg>
      </pc:sldChg>
      <pc:sldChg chg="modSp add del mod">
        <pc:chgData name="Ampac Samerah Kasim(本山南小学校)" userId="37b494c3-4cf1-405e-aaf1-e4c77d17663d" providerId="ADAL" clId="{E42DB48C-12F0-4EAE-B9FA-BAC6BFD8A571}" dt="2026-01-15T04:21:36.196" v="533" actId="207"/>
        <pc:sldMkLst>
          <pc:docMk/>
          <pc:sldMk cId="2850631313" sldId="884"/>
        </pc:sldMkLst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2" creationId="{209B61B7-83E2-475D-BE2C-B2C347D5B84A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3" creationId="{8FB8C995-5121-4778-9556-9191A245534D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37" creationId="{519A1524-43F7-4D08-9B9F-B3A82D5A072D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38" creationId="{FD72AB0C-9465-49D1-9B2D-170AE469AC8B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39" creationId="{0C527DF1-FDA4-4A28-8764-8BA9082FBA25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40" creationId="{A9203095-D9F7-4333-A1C5-911650F456AB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42" creationId="{F649DF34-765F-4D9A-AE11-72BE79F1CB5D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43" creationId="{CB897543-8093-479A-942A-878765D6D6C7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44" creationId="{9064F31A-35A8-4E58-9D20-960D5E9CE896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45" creationId="{5FEB3C12-2635-4443-A144-683B8A29FD20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46" creationId="{B6F707BD-0C21-4767-B7F8-DAEEC26DD51E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48" creationId="{232FFDB8-00D1-4932-8EA4-C6C768183126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49" creationId="{63849DFB-20F6-480E-88EF-9A66256895E1}"/>
          </ac:spMkLst>
        </pc:spChg>
        <pc:spChg chg="mod">
          <ac:chgData name="Ampac Samerah Kasim(本山南小学校)" userId="37b494c3-4cf1-405e-aaf1-e4c77d17663d" providerId="ADAL" clId="{E42DB48C-12F0-4EAE-B9FA-BAC6BFD8A571}" dt="2026-01-15T04:21:36.196" v="533" actId="207"/>
          <ac:spMkLst>
            <pc:docMk/>
            <pc:sldMk cId="2850631313" sldId="884"/>
            <ac:spMk id="50" creationId="{A0FA6098-DBAE-4772-993B-DEB5A5BB30E9}"/>
          </ac:spMkLst>
        </pc:spChg>
      </pc:sldChg>
      <pc:sldChg chg="addSp delSp modSp add mod">
        <pc:chgData name="Ampac Samerah Kasim(本山南小学校)" userId="37b494c3-4cf1-405e-aaf1-e4c77d17663d" providerId="ADAL" clId="{E42DB48C-12F0-4EAE-B9FA-BAC6BFD8A571}" dt="2026-01-15T01:42:53.421" v="325" actId="1076"/>
        <pc:sldMkLst>
          <pc:docMk/>
          <pc:sldMk cId="2699155531" sldId="886"/>
        </pc:sldMkLst>
        <pc:spChg chg="mod">
          <ac:chgData name="Ampac Samerah Kasim(本山南小学校)" userId="37b494c3-4cf1-405e-aaf1-e4c77d17663d" providerId="ADAL" clId="{E42DB48C-12F0-4EAE-B9FA-BAC6BFD8A571}" dt="2026-01-15T01:40:27.080" v="315" actId="20577"/>
          <ac:spMkLst>
            <pc:docMk/>
            <pc:sldMk cId="2699155531" sldId="886"/>
            <ac:spMk id="2" creationId="{7AB980BB-CAFC-3241-5810-7B23F52E1DDE}"/>
          </ac:spMkLst>
        </pc:spChg>
        <pc:picChg chg="add mod">
          <ac:chgData name="Ampac Samerah Kasim(本山南小学校)" userId="37b494c3-4cf1-405e-aaf1-e4c77d17663d" providerId="ADAL" clId="{E42DB48C-12F0-4EAE-B9FA-BAC6BFD8A571}" dt="2026-01-15T01:42:53.421" v="325" actId="1076"/>
          <ac:picMkLst>
            <pc:docMk/>
            <pc:sldMk cId="2699155531" sldId="886"/>
            <ac:picMk id="1026" creationId="{749C3794-5D00-9F4B-C6F7-B6D687995F3A}"/>
          </ac:picMkLst>
        </pc:picChg>
      </pc:sldChg>
      <pc:sldChg chg="delSp modSp add mod">
        <pc:chgData name="Ampac Samerah Kasim(本山南小学校)" userId="37b494c3-4cf1-405e-aaf1-e4c77d17663d" providerId="ADAL" clId="{E42DB48C-12F0-4EAE-B9FA-BAC6BFD8A571}" dt="2026-01-15T01:44:28.373" v="385" actId="1076"/>
        <pc:sldMkLst>
          <pc:docMk/>
          <pc:sldMk cId="4080945557" sldId="887"/>
        </pc:sldMkLst>
        <pc:spChg chg="mod">
          <ac:chgData name="Ampac Samerah Kasim(本山南小学校)" userId="37b494c3-4cf1-405e-aaf1-e4c77d17663d" providerId="ADAL" clId="{E42DB48C-12F0-4EAE-B9FA-BAC6BFD8A571}" dt="2026-01-15T01:44:28.373" v="385" actId="1076"/>
          <ac:spMkLst>
            <pc:docMk/>
            <pc:sldMk cId="4080945557" sldId="887"/>
            <ac:spMk id="2" creationId="{7AB980BB-CAFC-3241-5810-7B23F52E1DDE}"/>
          </ac:spMkLst>
        </pc:spChg>
      </pc:sldChg>
      <pc:sldChg chg="modSp add mod ord">
        <pc:chgData name="Ampac Samerah Kasim(本山南小学校)" userId="37b494c3-4cf1-405e-aaf1-e4c77d17663d" providerId="ADAL" clId="{E42DB48C-12F0-4EAE-B9FA-BAC6BFD8A571}" dt="2026-01-15T01:44:47.951" v="396" actId="20577"/>
        <pc:sldMkLst>
          <pc:docMk/>
          <pc:sldMk cId="429853261" sldId="888"/>
        </pc:sldMkLst>
        <pc:spChg chg="mod">
          <ac:chgData name="Ampac Samerah Kasim(本山南小学校)" userId="37b494c3-4cf1-405e-aaf1-e4c77d17663d" providerId="ADAL" clId="{E42DB48C-12F0-4EAE-B9FA-BAC6BFD8A571}" dt="2026-01-15T01:44:47.951" v="396" actId="20577"/>
          <ac:spMkLst>
            <pc:docMk/>
            <pc:sldMk cId="429853261" sldId="888"/>
            <ac:spMk id="2" creationId="{7AB980BB-CAFC-3241-5810-7B23F52E1DDE}"/>
          </ac:spMkLst>
        </pc:spChg>
      </pc:sldChg>
      <pc:sldChg chg="add ord">
        <pc:chgData name="Ampac Samerah Kasim(本山南小学校)" userId="37b494c3-4cf1-405e-aaf1-e4c77d17663d" providerId="ADAL" clId="{E42DB48C-12F0-4EAE-B9FA-BAC6BFD8A571}" dt="2026-01-15T01:44:44.202" v="389"/>
        <pc:sldMkLst>
          <pc:docMk/>
          <pc:sldMk cId="3495515667" sldId="889"/>
        </pc:sldMkLst>
      </pc:sldChg>
      <pc:sldChg chg="modSp add mod ord">
        <pc:chgData name="Ampac Samerah Kasim(本山南小学校)" userId="37b494c3-4cf1-405e-aaf1-e4c77d17663d" providerId="ADAL" clId="{E42DB48C-12F0-4EAE-B9FA-BAC6BFD8A571}" dt="2026-01-15T01:44:59.626" v="400" actId="20577"/>
        <pc:sldMkLst>
          <pc:docMk/>
          <pc:sldMk cId="872490823" sldId="890"/>
        </pc:sldMkLst>
        <pc:spChg chg="mod">
          <ac:chgData name="Ampac Samerah Kasim(本山南小学校)" userId="37b494c3-4cf1-405e-aaf1-e4c77d17663d" providerId="ADAL" clId="{E42DB48C-12F0-4EAE-B9FA-BAC6BFD8A571}" dt="2026-01-15T01:44:59.626" v="400" actId="20577"/>
          <ac:spMkLst>
            <pc:docMk/>
            <pc:sldMk cId="872490823" sldId="890"/>
            <ac:spMk id="2" creationId="{7AB980BB-CAFC-3241-5810-7B23F52E1DDE}"/>
          </ac:spMkLst>
        </pc:spChg>
      </pc:sldChg>
      <pc:sldChg chg="addSp delSp modSp add ord">
        <pc:chgData name="Ampac Samerah Kasim(本山南小学校)" userId="37b494c3-4cf1-405e-aaf1-e4c77d17663d" providerId="ADAL" clId="{E42DB48C-12F0-4EAE-B9FA-BAC6BFD8A571}" dt="2026-01-15T04:05:53.732" v="411" actId="1076"/>
        <pc:sldMkLst>
          <pc:docMk/>
          <pc:sldMk cId="2464412736" sldId="891"/>
        </pc:sldMkLst>
        <pc:picChg chg="add mod">
          <ac:chgData name="Ampac Samerah Kasim(本山南小学校)" userId="37b494c3-4cf1-405e-aaf1-e4c77d17663d" providerId="ADAL" clId="{E42DB48C-12F0-4EAE-B9FA-BAC6BFD8A571}" dt="2026-01-15T04:05:53.732" v="411" actId="1076"/>
          <ac:picMkLst>
            <pc:docMk/>
            <pc:sldMk cId="2464412736" sldId="891"/>
            <ac:picMk id="2050" creationId="{9011863B-FC25-AB6F-F876-937CE83B17B4}"/>
          </ac:picMkLst>
        </pc:picChg>
      </pc:sldChg>
      <pc:sldChg chg="add ord">
        <pc:chgData name="Ampac Samerah Kasim(本山南小学校)" userId="37b494c3-4cf1-405e-aaf1-e4c77d17663d" providerId="ADAL" clId="{E42DB48C-12F0-4EAE-B9FA-BAC6BFD8A571}" dt="2026-01-15T04:21:56.470" v="537"/>
        <pc:sldMkLst>
          <pc:docMk/>
          <pc:sldMk cId="699786506" sldId="896"/>
        </pc:sldMkLst>
      </pc:sldChg>
      <pc:sldChg chg="modSp add mod">
        <pc:chgData name="Ampac Samerah Kasim(本山南小学校)" userId="37b494c3-4cf1-405e-aaf1-e4c77d17663d" providerId="ADAL" clId="{E42DB48C-12F0-4EAE-B9FA-BAC6BFD8A571}" dt="2026-01-15T04:22:07.389" v="539" actId="20577"/>
        <pc:sldMkLst>
          <pc:docMk/>
          <pc:sldMk cId="1661218655" sldId="897"/>
        </pc:sldMkLst>
        <pc:spChg chg="mod">
          <ac:chgData name="Ampac Samerah Kasim(本山南小学校)" userId="37b494c3-4cf1-405e-aaf1-e4c77d17663d" providerId="ADAL" clId="{E42DB48C-12F0-4EAE-B9FA-BAC6BFD8A571}" dt="2026-01-15T04:22:07.389" v="539" actId="20577"/>
          <ac:spMkLst>
            <pc:docMk/>
            <pc:sldMk cId="1661218655" sldId="897"/>
            <ac:spMk id="2" creationId="{7AB980BB-CAFC-3241-5810-7B23F52E1DDE}"/>
          </ac:spMkLst>
        </pc:spChg>
      </pc:sldChg>
      <pc:sldChg chg="add">
        <pc:chgData name="Ampac Samerah Kasim(本山南小学校)" userId="37b494c3-4cf1-405e-aaf1-e4c77d17663d" providerId="ADAL" clId="{E42DB48C-12F0-4EAE-B9FA-BAC6BFD8A571}" dt="2026-01-15T04:22:02.764" v="538"/>
        <pc:sldMkLst>
          <pc:docMk/>
          <pc:sldMk cId="3080781988" sldId="898"/>
        </pc:sldMkLst>
      </pc:sldChg>
      <pc:sldChg chg="add">
        <pc:chgData name="Ampac Samerah Kasim(本山南小学校)" userId="37b494c3-4cf1-405e-aaf1-e4c77d17663d" providerId="ADAL" clId="{E42DB48C-12F0-4EAE-B9FA-BAC6BFD8A571}" dt="2026-01-15T04:22:02.764" v="538"/>
        <pc:sldMkLst>
          <pc:docMk/>
          <pc:sldMk cId="2967098263" sldId="899"/>
        </pc:sldMkLst>
      </pc:sldChg>
      <pc:sldChg chg="modSp add mod">
        <pc:chgData name="Ampac Samerah Kasim(本山南小学校)" userId="37b494c3-4cf1-405e-aaf1-e4c77d17663d" providerId="ADAL" clId="{E42DB48C-12F0-4EAE-B9FA-BAC6BFD8A571}" dt="2026-01-15T04:22:16.154" v="541" actId="20577"/>
        <pc:sldMkLst>
          <pc:docMk/>
          <pc:sldMk cId="997041129" sldId="900"/>
        </pc:sldMkLst>
        <pc:spChg chg="mod">
          <ac:chgData name="Ampac Samerah Kasim(本山南小学校)" userId="37b494c3-4cf1-405e-aaf1-e4c77d17663d" providerId="ADAL" clId="{E42DB48C-12F0-4EAE-B9FA-BAC6BFD8A571}" dt="2026-01-15T04:22:16.154" v="541" actId="20577"/>
          <ac:spMkLst>
            <pc:docMk/>
            <pc:sldMk cId="997041129" sldId="900"/>
            <ac:spMk id="2" creationId="{7AB980BB-CAFC-3241-5810-7B23F52E1DDE}"/>
          </ac:spMkLst>
        </pc:spChg>
      </pc:sldChg>
      <pc:sldChg chg="add replId">
        <pc:chgData name="Ampac Samerah Kasim(本山南小学校)" userId="37b494c3-4cf1-405e-aaf1-e4c77d17663d" providerId="ADAL" clId="{E42DB48C-12F0-4EAE-B9FA-BAC6BFD8A571}" dt="2026-01-15T04:22:12.467" v="540" actId="2890"/>
        <pc:sldMkLst>
          <pc:docMk/>
          <pc:sldMk cId="1808971921" sldId="901"/>
        </pc:sldMkLst>
      </pc:sldChg>
      <pc:sldChg chg="add replId">
        <pc:chgData name="Ampac Samerah Kasim(本山南小学校)" userId="37b494c3-4cf1-405e-aaf1-e4c77d17663d" providerId="ADAL" clId="{E42DB48C-12F0-4EAE-B9FA-BAC6BFD8A571}" dt="2026-01-15T04:22:12.467" v="540" actId="2890"/>
        <pc:sldMkLst>
          <pc:docMk/>
          <pc:sldMk cId="1250986010" sldId="902"/>
        </pc:sldMkLst>
      </pc:sldChg>
      <pc:sldChg chg="modSp add mod">
        <pc:chgData name="Ampac Samerah Kasim(本山南小学校)" userId="37b494c3-4cf1-405e-aaf1-e4c77d17663d" providerId="ADAL" clId="{E42DB48C-12F0-4EAE-B9FA-BAC6BFD8A571}" dt="2026-01-15T04:22:25.827" v="543" actId="20577"/>
        <pc:sldMkLst>
          <pc:docMk/>
          <pc:sldMk cId="775404012" sldId="903"/>
        </pc:sldMkLst>
        <pc:spChg chg="mod">
          <ac:chgData name="Ampac Samerah Kasim(本山南小学校)" userId="37b494c3-4cf1-405e-aaf1-e4c77d17663d" providerId="ADAL" clId="{E42DB48C-12F0-4EAE-B9FA-BAC6BFD8A571}" dt="2026-01-15T04:22:25.827" v="543" actId="20577"/>
          <ac:spMkLst>
            <pc:docMk/>
            <pc:sldMk cId="775404012" sldId="903"/>
            <ac:spMk id="2" creationId="{7AB980BB-CAFC-3241-5810-7B23F52E1DDE}"/>
          </ac:spMkLst>
        </pc:spChg>
      </pc:sldChg>
      <pc:sldChg chg="add replId">
        <pc:chgData name="Ampac Samerah Kasim(本山南小学校)" userId="37b494c3-4cf1-405e-aaf1-e4c77d17663d" providerId="ADAL" clId="{E42DB48C-12F0-4EAE-B9FA-BAC6BFD8A571}" dt="2026-01-15T04:22:22.437" v="542" actId="2890"/>
        <pc:sldMkLst>
          <pc:docMk/>
          <pc:sldMk cId="2347575581" sldId="904"/>
        </pc:sldMkLst>
      </pc:sldChg>
      <pc:sldChg chg="add replId">
        <pc:chgData name="Ampac Samerah Kasim(本山南小学校)" userId="37b494c3-4cf1-405e-aaf1-e4c77d17663d" providerId="ADAL" clId="{E42DB48C-12F0-4EAE-B9FA-BAC6BFD8A571}" dt="2026-01-15T04:22:22.437" v="542" actId="2890"/>
        <pc:sldMkLst>
          <pc:docMk/>
          <pc:sldMk cId="47383616" sldId="905"/>
        </pc:sldMkLst>
      </pc:sldChg>
      <pc:sldChg chg="add">
        <pc:chgData name="Ampac Samerah Kasim(本山南小学校)" userId="37b494c3-4cf1-405e-aaf1-e4c77d17663d" providerId="ADAL" clId="{E42DB48C-12F0-4EAE-B9FA-BAC6BFD8A571}" dt="2026-01-15T04:26:03.994" v="549" actId="2890"/>
        <pc:sldMkLst>
          <pc:docMk/>
          <pc:sldMk cId="641803433" sldId="906"/>
        </pc:sldMkLst>
      </pc:sldChg>
      <pc:sldChg chg="addSp delSp modSp add mod ord modAnim">
        <pc:chgData name="Ampac Samerah Kasim(本山南小学校)" userId="37b494c3-4cf1-405e-aaf1-e4c77d17663d" providerId="ADAL" clId="{E42DB48C-12F0-4EAE-B9FA-BAC6BFD8A571}" dt="2026-01-15T04:32:56.796" v="739" actId="20577"/>
        <pc:sldMkLst>
          <pc:docMk/>
          <pc:sldMk cId="2248776910" sldId="907"/>
        </pc:sldMkLst>
        <pc:spChg chg="add mod">
          <ac:chgData name="Ampac Samerah Kasim(本山南小学校)" userId="37b494c3-4cf1-405e-aaf1-e4c77d17663d" providerId="ADAL" clId="{E42DB48C-12F0-4EAE-B9FA-BAC6BFD8A571}" dt="2026-01-15T04:32:39.939" v="735" actId="1076"/>
          <ac:spMkLst>
            <pc:docMk/>
            <pc:sldMk cId="2248776910" sldId="907"/>
            <ac:spMk id="2" creationId="{4F511FF9-84D2-69B5-5B80-AE4459B3823D}"/>
          </ac:spMkLst>
        </pc:spChg>
        <pc:spChg chg="mod">
          <ac:chgData name="Ampac Samerah Kasim(本山南小学校)" userId="37b494c3-4cf1-405e-aaf1-e4c77d17663d" providerId="ADAL" clId="{E42DB48C-12F0-4EAE-B9FA-BAC6BFD8A571}" dt="2026-01-15T04:32:56.796" v="739" actId="20577"/>
          <ac:spMkLst>
            <pc:docMk/>
            <pc:sldMk cId="2248776910" sldId="907"/>
            <ac:spMk id="3" creationId="{2997CC55-58FC-ACA7-91BF-A7A3A3169EAE}"/>
          </ac:spMkLst>
        </pc:spChg>
      </pc:sldChg>
      <pc:sldChg chg="addSp delSp modSp add mod ord addAnim delAnim modAnim">
        <pc:chgData name="Ampac Samerah Kasim(本山南小学校)" userId="37b494c3-4cf1-405e-aaf1-e4c77d17663d" providerId="ADAL" clId="{E42DB48C-12F0-4EAE-B9FA-BAC6BFD8A571}" dt="2026-01-15T04:36:06.577" v="798" actId="1076"/>
        <pc:sldMkLst>
          <pc:docMk/>
          <pc:sldMk cId="226035988" sldId="908"/>
        </pc:sldMkLst>
        <pc:spChg chg="mod">
          <ac:chgData name="Ampac Samerah Kasim(本山南小学校)" userId="37b494c3-4cf1-405e-aaf1-e4c77d17663d" providerId="ADAL" clId="{E42DB48C-12F0-4EAE-B9FA-BAC6BFD8A571}" dt="2026-01-15T04:35:42.736" v="790" actId="20577"/>
          <ac:spMkLst>
            <pc:docMk/>
            <pc:sldMk cId="226035988" sldId="908"/>
            <ac:spMk id="30" creationId="{798BB9A5-7D1E-41D8-9E19-F138CBF8B867}"/>
          </ac:spMkLst>
        </pc:spChg>
        <pc:spChg chg="mod">
          <ac:chgData name="Ampac Samerah Kasim(本山南小学校)" userId="37b494c3-4cf1-405e-aaf1-e4c77d17663d" providerId="ADAL" clId="{E42DB48C-12F0-4EAE-B9FA-BAC6BFD8A571}" dt="2026-01-15T04:36:06.577" v="798" actId="1076"/>
          <ac:spMkLst>
            <pc:docMk/>
            <pc:sldMk cId="226035988" sldId="908"/>
            <ac:spMk id="31" creationId="{80BFA016-D57F-4224-A6E7-FA1DDFD6021D}"/>
          </ac:spMkLst>
        </pc:spChg>
        <pc:spChg chg="mod">
          <ac:chgData name="Ampac Samerah Kasim(本山南小学校)" userId="37b494c3-4cf1-405e-aaf1-e4c77d17663d" providerId="ADAL" clId="{E42DB48C-12F0-4EAE-B9FA-BAC6BFD8A571}" dt="2026-01-15T04:36:03.607" v="797" actId="1076"/>
          <ac:spMkLst>
            <pc:docMk/>
            <pc:sldMk cId="226035988" sldId="908"/>
            <ac:spMk id="34" creationId="{3C07F689-FDDE-4763-8E6E-0470406F2175}"/>
          </ac:spMkLst>
        </pc:spChg>
        <pc:picChg chg="add del">
          <ac:chgData name="Ampac Samerah Kasim(本山南小学校)" userId="37b494c3-4cf1-405e-aaf1-e4c77d17663d" providerId="ADAL" clId="{E42DB48C-12F0-4EAE-B9FA-BAC6BFD8A571}" dt="2026-01-15T04:35:47.327" v="794" actId="478"/>
          <ac:picMkLst>
            <pc:docMk/>
            <pc:sldMk cId="226035988" sldId="908"/>
            <ac:picMk id="15" creationId="{1EA526CE-4206-4E7A-9D6F-A38D8FEDECFD}"/>
          </ac:picMkLst>
        </pc:picChg>
      </pc:sldChg>
      <pc:sldChg chg="addSp modSp new mod">
        <pc:chgData name="Ampac Samerah Kasim(本山南小学校)" userId="37b494c3-4cf1-405e-aaf1-e4c77d17663d" providerId="ADAL" clId="{E42DB48C-12F0-4EAE-B9FA-BAC6BFD8A571}" dt="2026-01-15T04:36:59.424" v="860" actId="20577"/>
        <pc:sldMkLst>
          <pc:docMk/>
          <pc:sldMk cId="4176163859" sldId="909"/>
        </pc:sldMkLst>
        <pc:spChg chg="add mod">
          <ac:chgData name="Ampac Samerah Kasim(本山南小学校)" userId="37b494c3-4cf1-405e-aaf1-e4c77d17663d" providerId="ADAL" clId="{E42DB48C-12F0-4EAE-B9FA-BAC6BFD8A571}" dt="2026-01-15T04:36:59.424" v="860" actId="20577"/>
          <ac:spMkLst>
            <pc:docMk/>
            <pc:sldMk cId="4176163859" sldId="909"/>
            <ac:spMk id="2" creationId="{77818797-ADC9-D25B-9693-AB176D3338CC}"/>
          </ac:spMkLst>
        </pc:spChg>
      </pc:sldChg>
      <pc:sldChg chg="modSp add mod">
        <pc:chgData name="Ampac Samerah Kasim(本山南小学校)" userId="37b494c3-4cf1-405e-aaf1-e4c77d17663d" providerId="ADAL" clId="{E42DB48C-12F0-4EAE-B9FA-BAC6BFD8A571}" dt="2026-01-15T04:37:03.797" v="865" actId="20577"/>
        <pc:sldMkLst>
          <pc:docMk/>
          <pc:sldMk cId="2986914830" sldId="910"/>
        </pc:sldMkLst>
        <pc:spChg chg="mod">
          <ac:chgData name="Ampac Samerah Kasim(本山南小学校)" userId="37b494c3-4cf1-405e-aaf1-e4c77d17663d" providerId="ADAL" clId="{E42DB48C-12F0-4EAE-B9FA-BAC6BFD8A571}" dt="2026-01-15T04:37:03.797" v="865" actId="20577"/>
          <ac:spMkLst>
            <pc:docMk/>
            <pc:sldMk cId="2986914830" sldId="910"/>
            <ac:spMk id="2" creationId="{77818797-ADC9-D25B-9693-AB176D3338CC}"/>
          </ac:spMkLst>
        </pc:spChg>
      </pc:sldChg>
      <pc:sldChg chg="modSp add mod">
        <pc:chgData name="Ampac Samerah Kasim(本山南小学校)" userId="37b494c3-4cf1-405e-aaf1-e4c77d17663d" providerId="ADAL" clId="{E42DB48C-12F0-4EAE-B9FA-BAC6BFD8A571}" dt="2026-01-15T04:37:10.920" v="880" actId="20577"/>
        <pc:sldMkLst>
          <pc:docMk/>
          <pc:sldMk cId="1051815228" sldId="911"/>
        </pc:sldMkLst>
        <pc:spChg chg="mod">
          <ac:chgData name="Ampac Samerah Kasim(本山南小学校)" userId="37b494c3-4cf1-405e-aaf1-e4c77d17663d" providerId="ADAL" clId="{E42DB48C-12F0-4EAE-B9FA-BAC6BFD8A571}" dt="2026-01-15T04:37:10.920" v="880" actId="20577"/>
          <ac:spMkLst>
            <pc:docMk/>
            <pc:sldMk cId="1051815228" sldId="911"/>
            <ac:spMk id="2" creationId="{77818797-ADC9-D25B-9693-AB176D3338CC}"/>
          </ac:spMkLst>
        </pc:spChg>
      </pc:sldChg>
      <pc:sldChg chg="modSp add mod">
        <pc:chgData name="Ampac Samerah Kasim(本山南小学校)" userId="37b494c3-4cf1-405e-aaf1-e4c77d17663d" providerId="ADAL" clId="{E42DB48C-12F0-4EAE-B9FA-BAC6BFD8A571}" dt="2026-01-15T04:37:17.695" v="895" actId="5793"/>
        <pc:sldMkLst>
          <pc:docMk/>
          <pc:sldMk cId="2856162192" sldId="912"/>
        </pc:sldMkLst>
        <pc:spChg chg="mod">
          <ac:chgData name="Ampac Samerah Kasim(本山南小学校)" userId="37b494c3-4cf1-405e-aaf1-e4c77d17663d" providerId="ADAL" clId="{E42DB48C-12F0-4EAE-B9FA-BAC6BFD8A571}" dt="2026-01-15T04:37:17.695" v="895" actId="5793"/>
          <ac:spMkLst>
            <pc:docMk/>
            <pc:sldMk cId="2856162192" sldId="912"/>
            <ac:spMk id="2" creationId="{77818797-ADC9-D25B-9693-AB176D3338CC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4F4421-1584-4353-87C1-CF47D0C6ECE0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5C4A0-4349-4125-97B7-B21A64A41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0861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What places or rooms are there inside the school?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5C4A0-4349-4125-97B7-B21A64A4182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0677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309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596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28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"/>
          <p:cNvSpPr txBox="1">
            <a:spLocks noGrp="1"/>
          </p:cNvSpPr>
          <p:nvPr>
            <p:ph type="title"/>
          </p:nvPr>
        </p:nvSpPr>
        <p:spPr>
          <a:xfrm>
            <a:off x="4581033" y="2437767"/>
            <a:ext cx="5560000" cy="226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3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553" name="Google Shape;553;p3"/>
          <p:cNvSpPr txBox="1">
            <a:spLocks noGrp="1"/>
          </p:cNvSpPr>
          <p:nvPr>
            <p:ph type="title" idx="2" hasCustomPrompt="1"/>
          </p:nvPr>
        </p:nvSpPr>
        <p:spPr>
          <a:xfrm>
            <a:off x="4581033" y="1419700"/>
            <a:ext cx="1201200" cy="1122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4" name="Google Shape;554;p3"/>
          <p:cNvSpPr txBox="1">
            <a:spLocks noGrp="1"/>
          </p:cNvSpPr>
          <p:nvPr>
            <p:ph type="subTitle" idx="1"/>
          </p:nvPr>
        </p:nvSpPr>
        <p:spPr>
          <a:xfrm>
            <a:off x="4581033" y="4782567"/>
            <a:ext cx="5560000" cy="5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55" name="Google Shape;555;p3"/>
          <p:cNvGrpSpPr/>
          <p:nvPr/>
        </p:nvGrpSpPr>
        <p:grpSpPr>
          <a:xfrm>
            <a:off x="2280301" y="154309"/>
            <a:ext cx="7080751" cy="6526004"/>
            <a:chOff x="1710225" y="115731"/>
            <a:chExt cx="5310563" cy="4894503"/>
          </a:xfrm>
        </p:grpSpPr>
        <p:grpSp>
          <p:nvGrpSpPr>
            <p:cNvPr id="556" name="Google Shape;556;p3"/>
            <p:cNvGrpSpPr/>
            <p:nvPr/>
          </p:nvGrpSpPr>
          <p:grpSpPr>
            <a:xfrm>
              <a:off x="2256800" y="115731"/>
              <a:ext cx="4763988" cy="292203"/>
              <a:chOff x="2256800" y="115731"/>
              <a:chExt cx="4763988" cy="292203"/>
            </a:xfrm>
          </p:grpSpPr>
          <p:grpSp>
            <p:nvGrpSpPr>
              <p:cNvPr id="557" name="Google Shape;557;p3"/>
              <p:cNvGrpSpPr/>
              <p:nvPr/>
            </p:nvGrpSpPr>
            <p:grpSpPr>
              <a:xfrm rot="5400000">
                <a:off x="6840775" y="115875"/>
                <a:ext cx="180157" cy="179869"/>
                <a:chOff x="5375300" y="3027450"/>
                <a:chExt cx="140550" cy="140325"/>
              </a:xfrm>
            </p:grpSpPr>
            <p:sp>
              <p:nvSpPr>
                <p:cNvPr id="558" name="Google Shape;558;p3"/>
                <p:cNvSpPr/>
                <p:nvPr/>
              </p:nvSpPr>
              <p:spPr>
                <a:xfrm>
                  <a:off x="5375300" y="3089900"/>
                  <a:ext cx="140550" cy="1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2" h="618" extrusionOk="0">
                      <a:moveTo>
                        <a:pt x="5417" y="0"/>
                      </a:moveTo>
                      <a:cubicBezTo>
                        <a:pt x="5412" y="0"/>
                        <a:pt x="5406" y="1"/>
                        <a:pt x="5401" y="1"/>
                      </a:cubicBezTo>
                      <a:cubicBezTo>
                        <a:pt x="4066" y="154"/>
                        <a:pt x="2725" y="231"/>
                        <a:pt x="1382" y="231"/>
                      </a:cubicBezTo>
                      <a:cubicBezTo>
                        <a:pt x="990" y="231"/>
                        <a:pt x="597" y="225"/>
                        <a:pt x="205" y="211"/>
                      </a:cubicBezTo>
                      <a:cubicBezTo>
                        <a:pt x="202" y="211"/>
                        <a:pt x="199" y="211"/>
                        <a:pt x="196" y="211"/>
                      </a:cubicBezTo>
                      <a:cubicBezTo>
                        <a:pt x="93" y="211"/>
                        <a:pt x="8" y="294"/>
                        <a:pt x="4" y="398"/>
                      </a:cubicBezTo>
                      <a:cubicBezTo>
                        <a:pt x="1" y="504"/>
                        <a:pt x="85" y="594"/>
                        <a:pt x="191" y="597"/>
                      </a:cubicBezTo>
                      <a:cubicBezTo>
                        <a:pt x="588" y="611"/>
                        <a:pt x="985" y="617"/>
                        <a:pt x="1384" y="617"/>
                      </a:cubicBezTo>
                      <a:cubicBezTo>
                        <a:pt x="2741" y="617"/>
                        <a:pt x="4097" y="540"/>
                        <a:pt x="5445" y="386"/>
                      </a:cubicBezTo>
                      <a:cubicBezTo>
                        <a:pt x="5548" y="370"/>
                        <a:pt x="5622" y="276"/>
                        <a:pt x="5610" y="172"/>
                      </a:cubicBezTo>
                      <a:cubicBezTo>
                        <a:pt x="5598" y="73"/>
                        <a:pt x="5514" y="0"/>
                        <a:pt x="54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59" name="Google Shape;559;p3"/>
                <p:cNvSpPr/>
                <p:nvPr/>
              </p:nvSpPr>
              <p:spPr>
                <a:xfrm>
                  <a:off x="5436850" y="3027450"/>
                  <a:ext cx="16725" cy="14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5613" extrusionOk="0">
                      <a:moveTo>
                        <a:pt x="253" y="1"/>
                      </a:moveTo>
                      <a:cubicBezTo>
                        <a:pt x="149" y="1"/>
                        <a:pt x="63" y="83"/>
                        <a:pt x="60" y="187"/>
                      </a:cubicBezTo>
                      <a:cubicBezTo>
                        <a:pt x="1" y="1942"/>
                        <a:pt x="71" y="3698"/>
                        <a:pt x="272" y="5442"/>
                      </a:cubicBezTo>
                      <a:cubicBezTo>
                        <a:pt x="283" y="5539"/>
                        <a:pt x="365" y="5613"/>
                        <a:pt x="464" y="5613"/>
                      </a:cubicBezTo>
                      <a:cubicBezTo>
                        <a:pt x="471" y="5613"/>
                        <a:pt x="478" y="5612"/>
                        <a:pt x="486" y="5612"/>
                      </a:cubicBezTo>
                      <a:cubicBezTo>
                        <a:pt x="592" y="5599"/>
                        <a:pt x="668" y="5503"/>
                        <a:pt x="656" y="5397"/>
                      </a:cubicBezTo>
                      <a:cubicBezTo>
                        <a:pt x="458" y="3672"/>
                        <a:pt x="388" y="1935"/>
                        <a:pt x="446" y="201"/>
                      </a:cubicBezTo>
                      <a:cubicBezTo>
                        <a:pt x="449" y="95"/>
                        <a:pt x="366" y="5"/>
                        <a:pt x="259" y="1"/>
                      </a:cubicBezTo>
                      <a:cubicBezTo>
                        <a:pt x="257" y="1"/>
                        <a:pt x="255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60" name="Google Shape;560;p3"/>
                <p:cNvSpPr/>
                <p:nvPr/>
              </p:nvSpPr>
              <p:spPr>
                <a:xfrm>
                  <a:off x="5391175" y="3053300"/>
                  <a:ext cx="110000" cy="10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4006" extrusionOk="0">
                      <a:moveTo>
                        <a:pt x="214" y="0"/>
                      </a:moveTo>
                      <a:cubicBezTo>
                        <a:pt x="167" y="0"/>
                        <a:pt x="119" y="18"/>
                        <a:pt x="82" y="53"/>
                      </a:cubicBezTo>
                      <a:cubicBezTo>
                        <a:pt x="5" y="125"/>
                        <a:pt x="0" y="247"/>
                        <a:pt x="73" y="326"/>
                      </a:cubicBezTo>
                      <a:cubicBezTo>
                        <a:pt x="1295" y="1633"/>
                        <a:pt x="2614" y="2849"/>
                        <a:pt x="4016" y="3963"/>
                      </a:cubicBezTo>
                      <a:cubicBezTo>
                        <a:pt x="4050" y="3989"/>
                        <a:pt x="4092" y="4004"/>
                        <a:pt x="4136" y="4005"/>
                      </a:cubicBezTo>
                      <a:lnTo>
                        <a:pt x="4136" y="4004"/>
                      </a:lnTo>
                      <a:cubicBezTo>
                        <a:pt x="4319" y="4004"/>
                        <a:pt x="4400" y="3774"/>
                        <a:pt x="4257" y="3659"/>
                      </a:cubicBezTo>
                      <a:cubicBezTo>
                        <a:pt x="2869" y="2558"/>
                        <a:pt x="1565" y="1356"/>
                        <a:pt x="355" y="62"/>
                      </a:cubicBezTo>
                      <a:cubicBezTo>
                        <a:pt x="317" y="21"/>
                        <a:pt x="266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61" name="Google Shape;561;p3"/>
                <p:cNvSpPr/>
                <p:nvPr/>
              </p:nvSpPr>
              <p:spPr>
                <a:xfrm>
                  <a:off x="5394025" y="3049925"/>
                  <a:ext cx="102025" cy="10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307" extrusionOk="0">
                      <a:moveTo>
                        <a:pt x="3868" y="0"/>
                      </a:moveTo>
                      <a:cubicBezTo>
                        <a:pt x="3821" y="0"/>
                        <a:pt x="3775" y="17"/>
                        <a:pt x="3738" y="50"/>
                      </a:cubicBezTo>
                      <a:cubicBezTo>
                        <a:pt x="2430" y="1272"/>
                        <a:pt x="1215" y="2591"/>
                        <a:pt x="101" y="3994"/>
                      </a:cubicBezTo>
                      <a:cubicBezTo>
                        <a:pt x="0" y="4120"/>
                        <a:pt x="91" y="4307"/>
                        <a:pt x="252" y="4307"/>
                      </a:cubicBezTo>
                      <a:cubicBezTo>
                        <a:pt x="311" y="4307"/>
                        <a:pt x="367" y="4280"/>
                        <a:pt x="404" y="4233"/>
                      </a:cubicBezTo>
                      <a:cubicBezTo>
                        <a:pt x="1506" y="2846"/>
                        <a:pt x="2708" y="1542"/>
                        <a:pt x="4002" y="332"/>
                      </a:cubicBezTo>
                      <a:cubicBezTo>
                        <a:pt x="4078" y="258"/>
                        <a:pt x="4080" y="138"/>
                        <a:pt x="4008" y="61"/>
                      </a:cubicBezTo>
                      <a:cubicBezTo>
                        <a:pt x="3971" y="21"/>
                        <a:pt x="3919" y="0"/>
                        <a:pt x="38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562" name="Google Shape;562;p3"/>
              <p:cNvSpPr/>
              <p:nvPr/>
            </p:nvSpPr>
            <p:spPr>
              <a:xfrm rot="5400000">
                <a:off x="6115339" y="145612"/>
                <a:ext cx="36401" cy="3497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953" extrusionOk="0">
                    <a:moveTo>
                      <a:pt x="515" y="0"/>
                    </a:moveTo>
                    <a:cubicBezTo>
                      <a:pt x="322" y="0"/>
                      <a:pt x="148" y="115"/>
                      <a:pt x="75" y="294"/>
                    </a:cubicBezTo>
                    <a:cubicBezTo>
                      <a:pt x="1" y="472"/>
                      <a:pt x="41" y="677"/>
                      <a:pt x="178" y="813"/>
                    </a:cubicBezTo>
                    <a:cubicBezTo>
                      <a:pt x="269" y="904"/>
                      <a:pt x="390" y="952"/>
                      <a:pt x="514" y="952"/>
                    </a:cubicBezTo>
                    <a:cubicBezTo>
                      <a:pt x="576" y="952"/>
                      <a:pt x="638" y="941"/>
                      <a:pt x="698" y="916"/>
                    </a:cubicBezTo>
                    <a:cubicBezTo>
                      <a:pt x="875" y="842"/>
                      <a:pt x="992" y="669"/>
                      <a:pt x="992" y="476"/>
                    </a:cubicBezTo>
                    <a:cubicBezTo>
                      <a:pt x="992" y="213"/>
                      <a:pt x="778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3" name="Google Shape;563;p3"/>
              <p:cNvSpPr/>
              <p:nvPr/>
            </p:nvSpPr>
            <p:spPr>
              <a:xfrm rot="5400000">
                <a:off x="2926185" y="310472"/>
                <a:ext cx="65721" cy="63299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725" extrusionOk="0">
                    <a:moveTo>
                      <a:pt x="930" y="1"/>
                    </a:moveTo>
                    <a:cubicBezTo>
                      <a:pt x="582" y="1"/>
                      <a:pt x="267" y="211"/>
                      <a:pt x="133" y="533"/>
                    </a:cubicBezTo>
                    <a:cubicBezTo>
                      <a:pt x="0" y="855"/>
                      <a:pt x="74" y="1225"/>
                      <a:pt x="320" y="1471"/>
                    </a:cubicBezTo>
                    <a:cubicBezTo>
                      <a:pt x="485" y="1636"/>
                      <a:pt x="705" y="1724"/>
                      <a:pt x="929" y="1724"/>
                    </a:cubicBezTo>
                    <a:cubicBezTo>
                      <a:pt x="1040" y="1724"/>
                      <a:pt x="1153" y="1703"/>
                      <a:pt x="1259" y="1658"/>
                    </a:cubicBezTo>
                    <a:cubicBezTo>
                      <a:pt x="1582" y="1525"/>
                      <a:pt x="1791" y="1211"/>
                      <a:pt x="1791" y="863"/>
                    </a:cubicBezTo>
                    <a:cubicBezTo>
                      <a:pt x="1791" y="386"/>
                      <a:pt x="1406" y="1"/>
                      <a:pt x="9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564" name="Google Shape;564;p3"/>
              <p:cNvGrpSpPr/>
              <p:nvPr/>
            </p:nvGrpSpPr>
            <p:grpSpPr>
              <a:xfrm rot="5400000">
                <a:off x="2256589" y="145091"/>
                <a:ext cx="263053" cy="262632"/>
                <a:chOff x="5375300" y="3027450"/>
                <a:chExt cx="140550" cy="140325"/>
              </a:xfrm>
            </p:grpSpPr>
            <p:sp>
              <p:nvSpPr>
                <p:cNvPr id="565" name="Google Shape;565;p3"/>
                <p:cNvSpPr/>
                <p:nvPr/>
              </p:nvSpPr>
              <p:spPr>
                <a:xfrm>
                  <a:off x="5375300" y="3089900"/>
                  <a:ext cx="140550" cy="1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2" h="618" extrusionOk="0">
                      <a:moveTo>
                        <a:pt x="5417" y="0"/>
                      </a:moveTo>
                      <a:cubicBezTo>
                        <a:pt x="5412" y="0"/>
                        <a:pt x="5406" y="1"/>
                        <a:pt x="5401" y="1"/>
                      </a:cubicBezTo>
                      <a:cubicBezTo>
                        <a:pt x="4066" y="154"/>
                        <a:pt x="2725" y="231"/>
                        <a:pt x="1382" y="231"/>
                      </a:cubicBezTo>
                      <a:cubicBezTo>
                        <a:pt x="990" y="231"/>
                        <a:pt x="597" y="225"/>
                        <a:pt x="205" y="211"/>
                      </a:cubicBezTo>
                      <a:cubicBezTo>
                        <a:pt x="202" y="211"/>
                        <a:pt x="199" y="211"/>
                        <a:pt x="196" y="211"/>
                      </a:cubicBezTo>
                      <a:cubicBezTo>
                        <a:pt x="93" y="211"/>
                        <a:pt x="8" y="294"/>
                        <a:pt x="4" y="398"/>
                      </a:cubicBezTo>
                      <a:cubicBezTo>
                        <a:pt x="1" y="504"/>
                        <a:pt x="85" y="594"/>
                        <a:pt x="191" y="597"/>
                      </a:cubicBezTo>
                      <a:cubicBezTo>
                        <a:pt x="588" y="611"/>
                        <a:pt x="985" y="617"/>
                        <a:pt x="1384" y="617"/>
                      </a:cubicBezTo>
                      <a:cubicBezTo>
                        <a:pt x="2741" y="617"/>
                        <a:pt x="4097" y="540"/>
                        <a:pt x="5445" y="386"/>
                      </a:cubicBezTo>
                      <a:cubicBezTo>
                        <a:pt x="5548" y="370"/>
                        <a:pt x="5622" y="276"/>
                        <a:pt x="5610" y="172"/>
                      </a:cubicBezTo>
                      <a:cubicBezTo>
                        <a:pt x="5598" y="73"/>
                        <a:pt x="5514" y="0"/>
                        <a:pt x="54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66" name="Google Shape;566;p3"/>
                <p:cNvSpPr/>
                <p:nvPr/>
              </p:nvSpPr>
              <p:spPr>
                <a:xfrm>
                  <a:off x="5436850" y="3027450"/>
                  <a:ext cx="16725" cy="14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5613" extrusionOk="0">
                      <a:moveTo>
                        <a:pt x="253" y="1"/>
                      </a:moveTo>
                      <a:cubicBezTo>
                        <a:pt x="149" y="1"/>
                        <a:pt x="63" y="83"/>
                        <a:pt x="60" y="187"/>
                      </a:cubicBezTo>
                      <a:cubicBezTo>
                        <a:pt x="1" y="1942"/>
                        <a:pt x="71" y="3698"/>
                        <a:pt x="272" y="5442"/>
                      </a:cubicBezTo>
                      <a:cubicBezTo>
                        <a:pt x="283" y="5539"/>
                        <a:pt x="365" y="5613"/>
                        <a:pt x="464" y="5613"/>
                      </a:cubicBezTo>
                      <a:cubicBezTo>
                        <a:pt x="471" y="5613"/>
                        <a:pt x="478" y="5612"/>
                        <a:pt x="486" y="5612"/>
                      </a:cubicBezTo>
                      <a:cubicBezTo>
                        <a:pt x="592" y="5599"/>
                        <a:pt x="668" y="5503"/>
                        <a:pt x="656" y="5397"/>
                      </a:cubicBezTo>
                      <a:cubicBezTo>
                        <a:pt x="458" y="3672"/>
                        <a:pt x="388" y="1935"/>
                        <a:pt x="446" y="201"/>
                      </a:cubicBezTo>
                      <a:cubicBezTo>
                        <a:pt x="449" y="95"/>
                        <a:pt x="366" y="5"/>
                        <a:pt x="259" y="1"/>
                      </a:cubicBezTo>
                      <a:cubicBezTo>
                        <a:pt x="257" y="1"/>
                        <a:pt x="255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67" name="Google Shape;567;p3"/>
                <p:cNvSpPr/>
                <p:nvPr/>
              </p:nvSpPr>
              <p:spPr>
                <a:xfrm>
                  <a:off x="5391175" y="3053300"/>
                  <a:ext cx="110000" cy="10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4006" extrusionOk="0">
                      <a:moveTo>
                        <a:pt x="214" y="0"/>
                      </a:moveTo>
                      <a:cubicBezTo>
                        <a:pt x="167" y="0"/>
                        <a:pt x="119" y="18"/>
                        <a:pt x="82" y="53"/>
                      </a:cubicBezTo>
                      <a:cubicBezTo>
                        <a:pt x="5" y="125"/>
                        <a:pt x="0" y="247"/>
                        <a:pt x="73" y="326"/>
                      </a:cubicBezTo>
                      <a:cubicBezTo>
                        <a:pt x="1295" y="1633"/>
                        <a:pt x="2614" y="2849"/>
                        <a:pt x="4016" y="3963"/>
                      </a:cubicBezTo>
                      <a:cubicBezTo>
                        <a:pt x="4050" y="3989"/>
                        <a:pt x="4092" y="4004"/>
                        <a:pt x="4136" y="4005"/>
                      </a:cubicBezTo>
                      <a:lnTo>
                        <a:pt x="4136" y="4004"/>
                      </a:lnTo>
                      <a:cubicBezTo>
                        <a:pt x="4319" y="4004"/>
                        <a:pt x="4400" y="3774"/>
                        <a:pt x="4257" y="3659"/>
                      </a:cubicBezTo>
                      <a:cubicBezTo>
                        <a:pt x="2869" y="2558"/>
                        <a:pt x="1565" y="1356"/>
                        <a:pt x="355" y="62"/>
                      </a:cubicBezTo>
                      <a:cubicBezTo>
                        <a:pt x="317" y="21"/>
                        <a:pt x="266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68" name="Google Shape;568;p3"/>
                <p:cNvSpPr/>
                <p:nvPr/>
              </p:nvSpPr>
              <p:spPr>
                <a:xfrm>
                  <a:off x="5394025" y="3049925"/>
                  <a:ext cx="102025" cy="10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307" extrusionOk="0">
                      <a:moveTo>
                        <a:pt x="3868" y="0"/>
                      </a:moveTo>
                      <a:cubicBezTo>
                        <a:pt x="3821" y="0"/>
                        <a:pt x="3775" y="17"/>
                        <a:pt x="3738" y="50"/>
                      </a:cubicBezTo>
                      <a:cubicBezTo>
                        <a:pt x="2430" y="1272"/>
                        <a:pt x="1215" y="2591"/>
                        <a:pt x="101" y="3994"/>
                      </a:cubicBezTo>
                      <a:cubicBezTo>
                        <a:pt x="0" y="4120"/>
                        <a:pt x="91" y="4307"/>
                        <a:pt x="252" y="4307"/>
                      </a:cubicBezTo>
                      <a:cubicBezTo>
                        <a:pt x="311" y="4307"/>
                        <a:pt x="367" y="4280"/>
                        <a:pt x="404" y="4233"/>
                      </a:cubicBezTo>
                      <a:cubicBezTo>
                        <a:pt x="1506" y="2846"/>
                        <a:pt x="2708" y="1542"/>
                        <a:pt x="4002" y="332"/>
                      </a:cubicBezTo>
                      <a:cubicBezTo>
                        <a:pt x="4078" y="258"/>
                        <a:pt x="4080" y="138"/>
                        <a:pt x="4008" y="61"/>
                      </a:cubicBezTo>
                      <a:cubicBezTo>
                        <a:pt x="3971" y="21"/>
                        <a:pt x="3919" y="0"/>
                        <a:pt x="38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569" name="Google Shape;569;p3"/>
              <p:cNvSpPr/>
              <p:nvPr/>
            </p:nvSpPr>
            <p:spPr>
              <a:xfrm rot="5400000">
                <a:off x="4350360" y="193697"/>
                <a:ext cx="65721" cy="63299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725" extrusionOk="0">
                    <a:moveTo>
                      <a:pt x="930" y="1"/>
                    </a:moveTo>
                    <a:cubicBezTo>
                      <a:pt x="582" y="1"/>
                      <a:pt x="267" y="211"/>
                      <a:pt x="133" y="533"/>
                    </a:cubicBezTo>
                    <a:cubicBezTo>
                      <a:pt x="0" y="855"/>
                      <a:pt x="74" y="1225"/>
                      <a:pt x="320" y="1471"/>
                    </a:cubicBezTo>
                    <a:cubicBezTo>
                      <a:pt x="485" y="1636"/>
                      <a:pt x="705" y="1724"/>
                      <a:pt x="929" y="1724"/>
                    </a:cubicBezTo>
                    <a:cubicBezTo>
                      <a:pt x="1040" y="1724"/>
                      <a:pt x="1153" y="1703"/>
                      <a:pt x="1259" y="1658"/>
                    </a:cubicBezTo>
                    <a:cubicBezTo>
                      <a:pt x="1582" y="1525"/>
                      <a:pt x="1791" y="1211"/>
                      <a:pt x="1791" y="863"/>
                    </a:cubicBezTo>
                    <a:cubicBezTo>
                      <a:pt x="1791" y="386"/>
                      <a:pt x="1406" y="1"/>
                      <a:pt x="9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0" name="Google Shape;570;p3"/>
              <p:cNvSpPr/>
              <p:nvPr/>
            </p:nvSpPr>
            <p:spPr>
              <a:xfrm rot="5400000">
                <a:off x="5621535" y="310485"/>
                <a:ext cx="65721" cy="63299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725" extrusionOk="0">
                    <a:moveTo>
                      <a:pt x="930" y="1"/>
                    </a:moveTo>
                    <a:cubicBezTo>
                      <a:pt x="582" y="1"/>
                      <a:pt x="267" y="211"/>
                      <a:pt x="133" y="533"/>
                    </a:cubicBezTo>
                    <a:cubicBezTo>
                      <a:pt x="0" y="855"/>
                      <a:pt x="74" y="1225"/>
                      <a:pt x="320" y="1471"/>
                    </a:cubicBezTo>
                    <a:cubicBezTo>
                      <a:pt x="485" y="1636"/>
                      <a:pt x="705" y="1724"/>
                      <a:pt x="929" y="1724"/>
                    </a:cubicBezTo>
                    <a:cubicBezTo>
                      <a:pt x="1040" y="1724"/>
                      <a:pt x="1153" y="1703"/>
                      <a:pt x="1259" y="1658"/>
                    </a:cubicBezTo>
                    <a:cubicBezTo>
                      <a:pt x="1582" y="1525"/>
                      <a:pt x="1791" y="1211"/>
                      <a:pt x="1791" y="863"/>
                    </a:cubicBezTo>
                    <a:cubicBezTo>
                      <a:pt x="1791" y="386"/>
                      <a:pt x="1406" y="1"/>
                      <a:pt x="9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" name="Google Shape;571;p3"/>
              <p:cNvSpPr/>
              <p:nvPr/>
            </p:nvSpPr>
            <p:spPr>
              <a:xfrm rot="5400000">
                <a:off x="5064914" y="145612"/>
                <a:ext cx="36401" cy="3497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953" extrusionOk="0">
                    <a:moveTo>
                      <a:pt x="515" y="0"/>
                    </a:moveTo>
                    <a:cubicBezTo>
                      <a:pt x="322" y="0"/>
                      <a:pt x="148" y="115"/>
                      <a:pt x="75" y="294"/>
                    </a:cubicBezTo>
                    <a:cubicBezTo>
                      <a:pt x="1" y="472"/>
                      <a:pt x="41" y="677"/>
                      <a:pt x="178" y="813"/>
                    </a:cubicBezTo>
                    <a:cubicBezTo>
                      <a:pt x="269" y="904"/>
                      <a:pt x="390" y="952"/>
                      <a:pt x="514" y="952"/>
                    </a:cubicBezTo>
                    <a:cubicBezTo>
                      <a:pt x="576" y="952"/>
                      <a:pt x="638" y="941"/>
                      <a:pt x="698" y="916"/>
                    </a:cubicBezTo>
                    <a:cubicBezTo>
                      <a:pt x="875" y="842"/>
                      <a:pt x="992" y="669"/>
                      <a:pt x="992" y="476"/>
                    </a:cubicBezTo>
                    <a:cubicBezTo>
                      <a:pt x="992" y="213"/>
                      <a:pt x="778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" name="Google Shape;572;p3"/>
              <p:cNvSpPr/>
              <p:nvPr/>
            </p:nvSpPr>
            <p:spPr>
              <a:xfrm rot="5400000">
                <a:off x="3501039" y="145612"/>
                <a:ext cx="36401" cy="3497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953" extrusionOk="0">
                    <a:moveTo>
                      <a:pt x="515" y="0"/>
                    </a:moveTo>
                    <a:cubicBezTo>
                      <a:pt x="322" y="0"/>
                      <a:pt x="148" y="115"/>
                      <a:pt x="75" y="294"/>
                    </a:cubicBezTo>
                    <a:cubicBezTo>
                      <a:pt x="1" y="472"/>
                      <a:pt x="41" y="677"/>
                      <a:pt x="178" y="813"/>
                    </a:cubicBezTo>
                    <a:cubicBezTo>
                      <a:pt x="269" y="904"/>
                      <a:pt x="390" y="952"/>
                      <a:pt x="514" y="952"/>
                    </a:cubicBezTo>
                    <a:cubicBezTo>
                      <a:pt x="576" y="952"/>
                      <a:pt x="638" y="941"/>
                      <a:pt x="698" y="916"/>
                    </a:cubicBezTo>
                    <a:cubicBezTo>
                      <a:pt x="875" y="842"/>
                      <a:pt x="992" y="669"/>
                      <a:pt x="992" y="476"/>
                    </a:cubicBezTo>
                    <a:cubicBezTo>
                      <a:pt x="992" y="213"/>
                      <a:pt x="778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73" name="Google Shape;573;p3"/>
            <p:cNvGrpSpPr/>
            <p:nvPr/>
          </p:nvGrpSpPr>
          <p:grpSpPr>
            <a:xfrm>
              <a:off x="1710225" y="4718006"/>
              <a:ext cx="5310563" cy="292228"/>
              <a:chOff x="1710225" y="4718006"/>
              <a:chExt cx="5310563" cy="292228"/>
            </a:xfrm>
          </p:grpSpPr>
          <p:grpSp>
            <p:nvGrpSpPr>
              <p:cNvPr id="574" name="Google Shape;574;p3"/>
              <p:cNvGrpSpPr/>
              <p:nvPr/>
            </p:nvGrpSpPr>
            <p:grpSpPr>
              <a:xfrm rot="5400000">
                <a:off x="6840775" y="4718150"/>
                <a:ext cx="180157" cy="179869"/>
                <a:chOff x="5375300" y="3027450"/>
                <a:chExt cx="140550" cy="140325"/>
              </a:xfrm>
            </p:grpSpPr>
            <p:sp>
              <p:nvSpPr>
                <p:cNvPr id="575" name="Google Shape;575;p3"/>
                <p:cNvSpPr/>
                <p:nvPr/>
              </p:nvSpPr>
              <p:spPr>
                <a:xfrm>
                  <a:off x="5375300" y="3089900"/>
                  <a:ext cx="140550" cy="1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2" h="618" extrusionOk="0">
                      <a:moveTo>
                        <a:pt x="5417" y="0"/>
                      </a:moveTo>
                      <a:cubicBezTo>
                        <a:pt x="5412" y="0"/>
                        <a:pt x="5406" y="1"/>
                        <a:pt x="5401" y="1"/>
                      </a:cubicBezTo>
                      <a:cubicBezTo>
                        <a:pt x="4066" y="154"/>
                        <a:pt x="2725" y="231"/>
                        <a:pt x="1382" y="231"/>
                      </a:cubicBezTo>
                      <a:cubicBezTo>
                        <a:pt x="990" y="231"/>
                        <a:pt x="597" y="225"/>
                        <a:pt x="205" y="211"/>
                      </a:cubicBezTo>
                      <a:cubicBezTo>
                        <a:pt x="202" y="211"/>
                        <a:pt x="199" y="211"/>
                        <a:pt x="196" y="211"/>
                      </a:cubicBezTo>
                      <a:cubicBezTo>
                        <a:pt x="93" y="211"/>
                        <a:pt x="8" y="294"/>
                        <a:pt x="4" y="398"/>
                      </a:cubicBezTo>
                      <a:cubicBezTo>
                        <a:pt x="1" y="504"/>
                        <a:pt x="85" y="594"/>
                        <a:pt x="191" y="597"/>
                      </a:cubicBezTo>
                      <a:cubicBezTo>
                        <a:pt x="588" y="611"/>
                        <a:pt x="985" y="617"/>
                        <a:pt x="1384" y="617"/>
                      </a:cubicBezTo>
                      <a:cubicBezTo>
                        <a:pt x="2741" y="617"/>
                        <a:pt x="4097" y="540"/>
                        <a:pt x="5445" y="386"/>
                      </a:cubicBezTo>
                      <a:cubicBezTo>
                        <a:pt x="5548" y="370"/>
                        <a:pt x="5622" y="276"/>
                        <a:pt x="5610" y="172"/>
                      </a:cubicBezTo>
                      <a:cubicBezTo>
                        <a:pt x="5598" y="73"/>
                        <a:pt x="5514" y="0"/>
                        <a:pt x="54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76" name="Google Shape;576;p3"/>
                <p:cNvSpPr/>
                <p:nvPr/>
              </p:nvSpPr>
              <p:spPr>
                <a:xfrm>
                  <a:off x="5436850" y="3027450"/>
                  <a:ext cx="16725" cy="14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5613" extrusionOk="0">
                      <a:moveTo>
                        <a:pt x="253" y="1"/>
                      </a:moveTo>
                      <a:cubicBezTo>
                        <a:pt x="149" y="1"/>
                        <a:pt x="63" y="83"/>
                        <a:pt x="60" y="187"/>
                      </a:cubicBezTo>
                      <a:cubicBezTo>
                        <a:pt x="1" y="1942"/>
                        <a:pt x="71" y="3698"/>
                        <a:pt x="272" y="5442"/>
                      </a:cubicBezTo>
                      <a:cubicBezTo>
                        <a:pt x="283" y="5539"/>
                        <a:pt x="365" y="5613"/>
                        <a:pt x="464" y="5613"/>
                      </a:cubicBezTo>
                      <a:cubicBezTo>
                        <a:pt x="471" y="5613"/>
                        <a:pt x="478" y="5612"/>
                        <a:pt x="486" y="5612"/>
                      </a:cubicBezTo>
                      <a:cubicBezTo>
                        <a:pt x="592" y="5599"/>
                        <a:pt x="668" y="5503"/>
                        <a:pt x="656" y="5397"/>
                      </a:cubicBezTo>
                      <a:cubicBezTo>
                        <a:pt x="458" y="3672"/>
                        <a:pt x="388" y="1935"/>
                        <a:pt x="446" y="201"/>
                      </a:cubicBezTo>
                      <a:cubicBezTo>
                        <a:pt x="449" y="95"/>
                        <a:pt x="366" y="5"/>
                        <a:pt x="259" y="1"/>
                      </a:cubicBezTo>
                      <a:cubicBezTo>
                        <a:pt x="257" y="1"/>
                        <a:pt x="255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77" name="Google Shape;577;p3"/>
                <p:cNvSpPr/>
                <p:nvPr/>
              </p:nvSpPr>
              <p:spPr>
                <a:xfrm>
                  <a:off x="5391175" y="3053300"/>
                  <a:ext cx="110000" cy="10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4006" extrusionOk="0">
                      <a:moveTo>
                        <a:pt x="214" y="0"/>
                      </a:moveTo>
                      <a:cubicBezTo>
                        <a:pt x="167" y="0"/>
                        <a:pt x="119" y="18"/>
                        <a:pt x="82" y="53"/>
                      </a:cubicBezTo>
                      <a:cubicBezTo>
                        <a:pt x="5" y="125"/>
                        <a:pt x="0" y="247"/>
                        <a:pt x="73" y="326"/>
                      </a:cubicBezTo>
                      <a:cubicBezTo>
                        <a:pt x="1295" y="1633"/>
                        <a:pt x="2614" y="2849"/>
                        <a:pt x="4016" y="3963"/>
                      </a:cubicBezTo>
                      <a:cubicBezTo>
                        <a:pt x="4050" y="3989"/>
                        <a:pt x="4092" y="4004"/>
                        <a:pt x="4136" y="4005"/>
                      </a:cubicBezTo>
                      <a:lnTo>
                        <a:pt x="4136" y="4004"/>
                      </a:lnTo>
                      <a:cubicBezTo>
                        <a:pt x="4319" y="4004"/>
                        <a:pt x="4400" y="3774"/>
                        <a:pt x="4257" y="3659"/>
                      </a:cubicBezTo>
                      <a:cubicBezTo>
                        <a:pt x="2869" y="2558"/>
                        <a:pt x="1565" y="1356"/>
                        <a:pt x="355" y="62"/>
                      </a:cubicBezTo>
                      <a:cubicBezTo>
                        <a:pt x="317" y="21"/>
                        <a:pt x="266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78" name="Google Shape;578;p3"/>
                <p:cNvSpPr/>
                <p:nvPr/>
              </p:nvSpPr>
              <p:spPr>
                <a:xfrm>
                  <a:off x="5394025" y="3049925"/>
                  <a:ext cx="102025" cy="10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307" extrusionOk="0">
                      <a:moveTo>
                        <a:pt x="3868" y="0"/>
                      </a:moveTo>
                      <a:cubicBezTo>
                        <a:pt x="3821" y="0"/>
                        <a:pt x="3775" y="17"/>
                        <a:pt x="3738" y="50"/>
                      </a:cubicBezTo>
                      <a:cubicBezTo>
                        <a:pt x="2430" y="1272"/>
                        <a:pt x="1215" y="2591"/>
                        <a:pt x="101" y="3994"/>
                      </a:cubicBezTo>
                      <a:cubicBezTo>
                        <a:pt x="0" y="4120"/>
                        <a:pt x="91" y="4307"/>
                        <a:pt x="252" y="4307"/>
                      </a:cubicBezTo>
                      <a:cubicBezTo>
                        <a:pt x="311" y="4307"/>
                        <a:pt x="367" y="4280"/>
                        <a:pt x="404" y="4233"/>
                      </a:cubicBezTo>
                      <a:cubicBezTo>
                        <a:pt x="1506" y="2846"/>
                        <a:pt x="2708" y="1542"/>
                        <a:pt x="4002" y="332"/>
                      </a:cubicBezTo>
                      <a:cubicBezTo>
                        <a:pt x="4078" y="258"/>
                        <a:pt x="4080" y="138"/>
                        <a:pt x="4008" y="61"/>
                      </a:cubicBezTo>
                      <a:cubicBezTo>
                        <a:pt x="3971" y="21"/>
                        <a:pt x="3919" y="0"/>
                        <a:pt x="38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579" name="Google Shape;579;p3"/>
              <p:cNvSpPr/>
              <p:nvPr/>
            </p:nvSpPr>
            <p:spPr>
              <a:xfrm rot="5400000">
                <a:off x="6115339" y="4747887"/>
                <a:ext cx="36401" cy="3497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953" extrusionOk="0">
                    <a:moveTo>
                      <a:pt x="515" y="0"/>
                    </a:moveTo>
                    <a:cubicBezTo>
                      <a:pt x="322" y="0"/>
                      <a:pt x="148" y="115"/>
                      <a:pt x="75" y="294"/>
                    </a:cubicBezTo>
                    <a:cubicBezTo>
                      <a:pt x="1" y="472"/>
                      <a:pt x="41" y="677"/>
                      <a:pt x="178" y="813"/>
                    </a:cubicBezTo>
                    <a:cubicBezTo>
                      <a:pt x="269" y="904"/>
                      <a:pt x="390" y="952"/>
                      <a:pt x="514" y="952"/>
                    </a:cubicBezTo>
                    <a:cubicBezTo>
                      <a:pt x="576" y="952"/>
                      <a:pt x="638" y="941"/>
                      <a:pt x="698" y="916"/>
                    </a:cubicBezTo>
                    <a:cubicBezTo>
                      <a:pt x="875" y="842"/>
                      <a:pt x="992" y="669"/>
                      <a:pt x="992" y="476"/>
                    </a:cubicBezTo>
                    <a:cubicBezTo>
                      <a:pt x="992" y="213"/>
                      <a:pt x="778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0" name="Google Shape;580;p3"/>
              <p:cNvSpPr/>
              <p:nvPr/>
            </p:nvSpPr>
            <p:spPr>
              <a:xfrm rot="5400000">
                <a:off x="2862885" y="4912772"/>
                <a:ext cx="65721" cy="63299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725" extrusionOk="0">
                    <a:moveTo>
                      <a:pt x="930" y="1"/>
                    </a:moveTo>
                    <a:cubicBezTo>
                      <a:pt x="582" y="1"/>
                      <a:pt x="267" y="211"/>
                      <a:pt x="133" y="533"/>
                    </a:cubicBezTo>
                    <a:cubicBezTo>
                      <a:pt x="0" y="855"/>
                      <a:pt x="74" y="1225"/>
                      <a:pt x="320" y="1471"/>
                    </a:cubicBezTo>
                    <a:cubicBezTo>
                      <a:pt x="485" y="1636"/>
                      <a:pt x="705" y="1724"/>
                      <a:pt x="929" y="1724"/>
                    </a:cubicBezTo>
                    <a:cubicBezTo>
                      <a:pt x="1040" y="1724"/>
                      <a:pt x="1153" y="1703"/>
                      <a:pt x="1259" y="1658"/>
                    </a:cubicBezTo>
                    <a:cubicBezTo>
                      <a:pt x="1582" y="1525"/>
                      <a:pt x="1791" y="1211"/>
                      <a:pt x="1791" y="863"/>
                    </a:cubicBezTo>
                    <a:cubicBezTo>
                      <a:pt x="1791" y="386"/>
                      <a:pt x="1406" y="1"/>
                      <a:pt x="9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581" name="Google Shape;581;p3"/>
              <p:cNvGrpSpPr/>
              <p:nvPr/>
            </p:nvGrpSpPr>
            <p:grpSpPr>
              <a:xfrm rot="5400000">
                <a:off x="1710014" y="4747391"/>
                <a:ext cx="263053" cy="262632"/>
                <a:chOff x="5375300" y="3027450"/>
                <a:chExt cx="140550" cy="140325"/>
              </a:xfrm>
            </p:grpSpPr>
            <p:sp>
              <p:nvSpPr>
                <p:cNvPr id="582" name="Google Shape;582;p3"/>
                <p:cNvSpPr/>
                <p:nvPr/>
              </p:nvSpPr>
              <p:spPr>
                <a:xfrm>
                  <a:off x="5375300" y="3089900"/>
                  <a:ext cx="140550" cy="1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2" h="618" extrusionOk="0">
                      <a:moveTo>
                        <a:pt x="5417" y="0"/>
                      </a:moveTo>
                      <a:cubicBezTo>
                        <a:pt x="5412" y="0"/>
                        <a:pt x="5406" y="1"/>
                        <a:pt x="5401" y="1"/>
                      </a:cubicBezTo>
                      <a:cubicBezTo>
                        <a:pt x="4066" y="154"/>
                        <a:pt x="2725" y="231"/>
                        <a:pt x="1382" y="231"/>
                      </a:cubicBezTo>
                      <a:cubicBezTo>
                        <a:pt x="990" y="231"/>
                        <a:pt x="597" y="225"/>
                        <a:pt x="205" y="211"/>
                      </a:cubicBezTo>
                      <a:cubicBezTo>
                        <a:pt x="202" y="211"/>
                        <a:pt x="199" y="211"/>
                        <a:pt x="196" y="211"/>
                      </a:cubicBezTo>
                      <a:cubicBezTo>
                        <a:pt x="93" y="211"/>
                        <a:pt x="8" y="294"/>
                        <a:pt x="4" y="398"/>
                      </a:cubicBezTo>
                      <a:cubicBezTo>
                        <a:pt x="1" y="504"/>
                        <a:pt x="85" y="594"/>
                        <a:pt x="191" y="597"/>
                      </a:cubicBezTo>
                      <a:cubicBezTo>
                        <a:pt x="588" y="611"/>
                        <a:pt x="985" y="617"/>
                        <a:pt x="1384" y="617"/>
                      </a:cubicBezTo>
                      <a:cubicBezTo>
                        <a:pt x="2741" y="617"/>
                        <a:pt x="4097" y="540"/>
                        <a:pt x="5445" y="386"/>
                      </a:cubicBezTo>
                      <a:cubicBezTo>
                        <a:pt x="5548" y="370"/>
                        <a:pt x="5622" y="276"/>
                        <a:pt x="5610" y="172"/>
                      </a:cubicBezTo>
                      <a:cubicBezTo>
                        <a:pt x="5598" y="73"/>
                        <a:pt x="5514" y="0"/>
                        <a:pt x="54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83" name="Google Shape;583;p3"/>
                <p:cNvSpPr/>
                <p:nvPr/>
              </p:nvSpPr>
              <p:spPr>
                <a:xfrm>
                  <a:off x="5436850" y="3027450"/>
                  <a:ext cx="16725" cy="14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5613" extrusionOk="0">
                      <a:moveTo>
                        <a:pt x="253" y="1"/>
                      </a:moveTo>
                      <a:cubicBezTo>
                        <a:pt x="149" y="1"/>
                        <a:pt x="63" y="83"/>
                        <a:pt x="60" y="187"/>
                      </a:cubicBezTo>
                      <a:cubicBezTo>
                        <a:pt x="1" y="1942"/>
                        <a:pt x="71" y="3698"/>
                        <a:pt x="272" y="5442"/>
                      </a:cubicBezTo>
                      <a:cubicBezTo>
                        <a:pt x="283" y="5539"/>
                        <a:pt x="365" y="5613"/>
                        <a:pt x="464" y="5613"/>
                      </a:cubicBezTo>
                      <a:cubicBezTo>
                        <a:pt x="471" y="5613"/>
                        <a:pt x="478" y="5612"/>
                        <a:pt x="486" y="5612"/>
                      </a:cubicBezTo>
                      <a:cubicBezTo>
                        <a:pt x="592" y="5599"/>
                        <a:pt x="668" y="5503"/>
                        <a:pt x="656" y="5397"/>
                      </a:cubicBezTo>
                      <a:cubicBezTo>
                        <a:pt x="458" y="3672"/>
                        <a:pt x="388" y="1935"/>
                        <a:pt x="446" y="201"/>
                      </a:cubicBezTo>
                      <a:cubicBezTo>
                        <a:pt x="449" y="95"/>
                        <a:pt x="366" y="5"/>
                        <a:pt x="259" y="1"/>
                      </a:cubicBezTo>
                      <a:cubicBezTo>
                        <a:pt x="257" y="1"/>
                        <a:pt x="255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84" name="Google Shape;584;p3"/>
                <p:cNvSpPr/>
                <p:nvPr/>
              </p:nvSpPr>
              <p:spPr>
                <a:xfrm>
                  <a:off x="5391175" y="3053300"/>
                  <a:ext cx="110000" cy="10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0" h="4006" extrusionOk="0">
                      <a:moveTo>
                        <a:pt x="214" y="0"/>
                      </a:moveTo>
                      <a:cubicBezTo>
                        <a:pt x="167" y="0"/>
                        <a:pt x="119" y="18"/>
                        <a:pt x="82" y="53"/>
                      </a:cubicBezTo>
                      <a:cubicBezTo>
                        <a:pt x="5" y="125"/>
                        <a:pt x="0" y="247"/>
                        <a:pt x="73" y="326"/>
                      </a:cubicBezTo>
                      <a:cubicBezTo>
                        <a:pt x="1295" y="1633"/>
                        <a:pt x="2614" y="2849"/>
                        <a:pt x="4016" y="3963"/>
                      </a:cubicBezTo>
                      <a:cubicBezTo>
                        <a:pt x="4050" y="3989"/>
                        <a:pt x="4092" y="4004"/>
                        <a:pt x="4136" y="4005"/>
                      </a:cubicBezTo>
                      <a:lnTo>
                        <a:pt x="4136" y="4004"/>
                      </a:lnTo>
                      <a:cubicBezTo>
                        <a:pt x="4319" y="4004"/>
                        <a:pt x="4400" y="3774"/>
                        <a:pt x="4257" y="3659"/>
                      </a:cubicBezTo>
                      <a:cubicBezTo>
                        <a:pt x="2869" y="2558"/>
                        <a:pt x="1565" y="1356"/>
                        <a:pt x="355" y="62"/>
                      </a:cubicBezTo>
                      <a:cubicBezTo>
                        <a:pt x="317" y="21"/>
                        <a:pt x="266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85" name="Google Shape;585;p3"/>
                <p:cNvSpPr/>
                <p:nvPr/>
              </p:nvSpPr>
              <p:spPr>
                <a:xfrm>
                  <a:off x="5394025" y="3049925"/>
                  <a:ext cx="102025" cy="10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307" extrusionOk="0">
                      <a:moveTo>
                        <a:pt x="3868" y="0"/>
                      </a:moveTo>
                      <a:cubicBezTo>
                        <a:pt x="3821" y="0"/>
                        <a:pt x="3775" y="17"/>
                        <a:pt x="3738" y="50"/>
                      </a:cubicBezTo>
                      <a:cubicBezTo>
                        <a:pt x="2430" y="1272"/>
                        <a:pt x="1215" y="2591"/>
                        <a:pt x="101" y="3994"/>
                      </a:cubicBezTo>
                      <a:cubicBezTo>
                        <a:pt x="0" y="4120"/>
                        <a:pt x="91" y="4307"/>
                        <a:pt x="252" y="4307"/>
                      </a:cubicBezTo>
                      <a:cubicBezTo>
                        <a:pt x="311" y="4307"/>
                        <a:pt x="367" y="4280"/>
                        <a:pt x="404" y="4233"/>
                      </a:cubicBezTo>
                      <a:cubicBezTo>
                        <a:pt x="1506" y="2846"/>
                        <a:pt x="2708" y="1542"/>
                        <a:pt x="4002" y="332"/>
                      </a:cubicBezTo>
                      <a:cubicBezTo>
                        <a:pt x="4078" y="258"/>
                        <a:pt x="4080" y="138"/>
                        <a:pt x="4008" y="61"/>
                      </a:cubicBezTo>
                      <a:cubicBezTo>
                        <a:pt x="3971" y="21"/>
                        <a:pt x="3919" y="0"/>
                        <a:pt x="38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586" name="Google Shape;586;p3"/>
              <p:cNvSpPr/>
              <p:nvPr/>
            </p:nvSpPr>
            <p:spPr>
              <a:xfrm rot="5400000">
                <a:off x="4350360" y="4795972"/>
                <a:ext cx="65721" cy="63299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725" extrusionOk="0">
                    <a:moveTo>
                      <a:pt x="930" y="1"/>
                    </a:moveTo>
                    <a:cubicBezTo>
                      <a:pt x="582" y="1"/>
                      <a:pt x="267" y="211"/>
                      <a:pt x="133" y="533"/>
                    </a:cubicBezTo>
                    <a:cubicBezTo>
                      <a:pt x="0" y="855"/>
                      <a:pt x="74" y="1225"/>
                      <a:pt x="320" y="1471"/>
                    </a:cubicBezTo>
                    <a:cubicBezTo>
                      <a:pt x="485" y="1636"/>
                      <a:pt x="705" y="1724"/>
                      <a:pt x="929" y="1724"/>
                    </a:cubicBezTo>
                    <a:cubicBezTo>
                      <a:pt x="1040" y="1724"/>
                      <a:pt x="1153" y="1703"/>
                      <a:pt x="1259" y="1658"/>
                    </a:cubicBezTo>
                    <a:cubicBezTo>
                      <a:pt x="1582" y="1525"/>
                      <a:pt x="1791" y="1211"/>
                      <a:pt x="1791" y="863"/>
                    </a:cubicBezTo>
                    <a:cubicBezTo>
                      <a:pt x="1791" y="386"/>
                      <a:pt x="1406" y="1"/>
                      <a:pt x="9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7" name="Google Shape;587;p3"/>
              <p:cNvSpPr/>
              <p:nvPr/>
            </p:nvSpPr>
            <p:spPr>
              <a:xfrm rot="5400000">
                <a:off x="5621535" y="4912760"/>
                <a:ext cx="65721" cy="63299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725" extrusionOk="0">
                    <a:moveTo>
                      <a:pt x="930" y="1"/>
                    </a:moveTo>
                    <a:cubicBezTo>
                      <a:pt x="582" y="1"/>
                      <a:pt x="267" y="211"/>
                      <a:pt x="133" y="533"/>
                    </a:cubicBezTo>
                    <a:cubicBezTo>
                      <a:pt x="0" y="855"/>
                      <a:pt x="74" y="1225"/>
                      <a:pt x="320" y="1471"/>
                    </a:cubicBezTo>
                    <a:cubicBezTo>
                      <a:pt x="485" y="1636"/>
                      <a:pt x="705" y="1724"/>
                      <a:pt x="929" y="1724"/>
                    </a:cubicBezTo>
                    <a:cubicBezTo>
                      <a:pt x="1040" y="1724"/>
                      <a:pt x="1153" y="1703"/>
                      <a:pt x="1259" y="1658"/>
                    </a:cubicBezTo>
                    <a:cubicBezTo>
                      <a:pt x="1582" y="1525"/>
                      <a:pt x="1791" y="1211"/>
                      <a:pt x="1791" y="863"/>
                    </a:cubicBezTo>
                    <a:cubicBezTo>
                      <a:pt x="1791" y="386"/>
                      <a:pt x="1406" y="1"/>
                      <a:pt x="9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8" name="Google Shape;588;p3"/>
              <p:cNvSpPr/>
              <p:nvPr/>
            </p:nvSpPr>
            <p:spPr>
              <a:xfrm rot="5400000">
                <a:off x="5064914" y="4747887"/>
                <a:ext cx="36401" cy="3497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953" extrusionOk="0">
                    <a:moveTo>
                      <a:pt x="515" y="0"/>
                    </a:moveTo>
                    <a:cubicBezTo>
                      <a:pt x="322" y="0"/>
                      <a:pt x="148" y="115"/>
                      <a:pt x="75" y="294"/>
                    </a:cubicBezTo>
                    <a:cubicBezTo>
                      <a:pt x="1" y="472"/>
                      <a:pt x="41" y="677"/>
                      <a:pt x="178" y="813"/>
                    </a:cubicBezTo>
                    <a:cubicBezTo>
                      <a:pt x="269" y="904"/>
                      <a:pt x="390" y="952"/>
                      <a:pt x="514" y="952"/>
                    </a:cubicBezTo>
                    <a:cubicBezTo>
                      <a:pt x="576" y="952"/>
                      <a:pt x="638" y="941"/>
                      <a:pt x="698" y="916"/>
                    </a:cubicBezTo>
                    <a:cubicBezTo>
                      <a:pt x="875" y="842"/>
                      <a:pt x="992" y="669"/>
                      <a:pt x="992" y="476"/>
                    </a:cubicBezTo>
                    <a:cubicBezTo>
                      <a:pt x="992" y="213"/>
                      <a:pt x="778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9" name="Google Shape;589;p3"/>
              <p:cNvSpPr/>
              <p:nvPr/>
            </p:nvSpPr>
            <p:spPr>
              <a:xfrm rot="5400000">
                <a:off x="3501039" y="4747887"/>
                <a:ext cx="36401" cy="3497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953" extrusionOk="0">
                    <a:moveTo>
                      <a:pt x="515" y="0"/>
                    </a:moveTo>
                    <a:cubicBezTo>
                      <a:pt x="322" y="0"/>
                      <a:pt x="148" y="115"/>
                      <a:pt x="75" y="294"/>
                    </a:cubicBezTo>
                    <a:cubicBezTo>
                      <a:pt x="1" y="472"/>
                      <a:pt x="41" y="677"/>
                      <a:pt x="178" y="813"/>
                    </a:cubicBezTo>
                    <a:cubicBezTo>
                      <a:pt x="269" y="904"/>
                      <a:pt x="390" y="952"/>
                      <a:pt x="514" y="952"/>
                    </a:cubicBezTo>
                    <a:cubicBezTo>
                      <a:pt x="576" y="952"/>
                      <a:pt x="638" y="941"/>
                      <a:pt x="698" y="916"/>
                    </a:cubicBezTo>
                    <a:cubicBezTo>
                      <a:pt x="875" y="842"/>
                      <a:pt x="992" y="669"/>
                      <a:pt x="992" y="476"/>
                    </a:cubicBezTo>
                    <a:cubicBezTo>
                      <a:pt x="992" y="213"/>
                      <a:pt x="778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90" name="Google Shape;590;p3"/>
          <p:cNvGrpSpPr/>
          <p:nvPr/>
        </p:nvGrpSpPr>
        <p:grpSpPr>
          <a:xfrm>
            <a:off x="-813399" y="-658"/>
            <a:ext cx="13765297" cy="6680951"/>
            <a:chOff x="-610050" y="-494"/>
            <a:chExt cx="10323973" cy="5010713"/>
          </a:xfrm>
        </p:grpSpPr>
        <p:grpSp>
          <p:nvGrpSpPr>
            <p:cNvPr id="591" name="Google Shape;591;p3"/>
            <p:cNvGrpSpPr/>
            <p:nvPr/>
          </p:nvGrpSpPr>
          <p:grpSpPr>
            <a:xfrm>
              <a:off x="-610050" y="-494"/>
              <a:ext cx="1532473" cy="5010713"/>
              <a:chOff x="-610050" y="-494"/>
              <a:chExt cx="1532473" cy="5010713"/>
            </a:xfrm>
          </p:grpSpPr>
          <p:grpSp>
            <p:nvGrpSpPr>
              <p:cNvPr id="592" name="Google Shape;592;p3"/>
              <p:cNvGrpSpPr/>
              <p:nvPr/>
            </p:nvGrpSpPr>
            <p:grpSpPr>
              <a:xfrm rot="613027">
                <a:off x="-546332" y="117428"/>
                <a:ext cx="1405035" cy="844307"/>
                <a:chOff x="1389775" y="3552900"/>
                <a:chExt cx="935875" cy="562425"/>
              </a:xfrm>
            </p:grpSpPr>
            <p:sp>
              <p:nvSpPr>
                <p:cNvPr id="593" name="Google Shape;593;p3"/>
                <p:cNvSpPr/>
                <p:nvPr/>
              </p:nvSpPr>
              <p:spPr>
                <a:xfrm>
                  <a:off x="1559350" y="3598125"/>
                  <a:ext cx="169250" cy="11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0" h="4615" extrusionOk="0">
                      <a:moveTo>
                        <a:pt x="6239" y="0"/>
                      </a:moveTo>
                      <a:cubicBezTo>
                        <a:pt x="6195" y="0"/>
                        <a:pt x="6149" y="8"/>
                        <a:pt x="6103" y="23"/>
                      </a:cubicBezTo>
                      <a:cubicBezTo>
                        <a:pt x="5476" y="237"/>
                        <a:pt x="4891" y="710"/>
                        <a:pt x="4353" y="1134"/>
                      </a:cubicBezTo>
                      <a:cubicBezTo>
                        <a:pt x="3356" y="1920"/>
                        <a:pt x="2077" y="2421"/>
                        <a:pt x="1124" y="3216"/>
                      </a:cubicBezTo>
                      <a:cubicBezTo>
                        <a:pt x="625" y="3633"/>
                        <a:pt x="0" y="4615"/>
                        <a:pt x="699" y="4615"/>
                      </a:cubicBezTo>
                      <a:cubicBezTo>
                        <a:pt x="841" y="4615"/>
                        <a:pt x="1039" y="4574"/>
                        <a:pt x="1305" y="4479"/>
                      </a:cubicBezTo>
                      <a:cubicBezTo>
                        <a:pt x="3366" y="3742"/>
                        <a:pt x="5211" y="2387"/>
                        <a:pt x="6558" y="643"/>
                      </a:cubicBezTo>
                      <a:cubicBezTo>
                        <a:pt x="6769" y="368"/>
                        <a:pt x="6549" y="0"/>
                        <a:pt x="6239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4" name="Google Shape;594;p3"/>
                <p:cNvSpPr/>
                <p:nvPr/>
              </p:nvSpPr>
              <p:spPr>
                <a:xfrm>
                  <a:off x="1497150" y="3610875"/>
                  <a:ext cx="229175" cy="6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2513" extrusionOk="0">
                      <a:moveTo>
                        <a:pt x="8891" y="1"/>
                      </a:moveTo>
                      <a:cubicBezTo>
                        <a:pt x="8797" y="1"/>
                        <a:pt x="8669" y="32"/>
                        <a:pt x="8496" y="108"/>
                      </a:cubicBezTo>
                      <a:cubicBezTo>
                        <a:pt x="7639" y="485"/>
                        <a:pt x="7145" y="583"/>
                        <a:pt x="6240" y="870"/>
                      </a:cubicBezTo>
                      <a:cubicBezTo>
                        <a:pt x="5286" y="1170"/>
                        <a:pt x="4331" y="1294"/>
                        <a:pt x="3376" y="1294"/>
                      </a:cubicBezTo>
                      <a:cubicBezTo>
                        <a:pt x="2251" y="1294"/>
                        <a:pt x="1125" y="1122"/>
                        <a:pt x="1" y="862"/>
                      </a:cubicBezTo>
                      <a:lnTo>
                        <a:pt x="1" y="862"/>
                      </a:lnTo>
                      <a:cubicBezTo>
                        <a:pt x="1025" y="2336"/>
                        <a:pt x="3990" y="2510"/>
                        <a:pt x="5700" y="2512"/>
                      </a:cubicBezTo>
                      <a:cubicBezTo>
                        <a:pt x="5701" y="2512"/>
                        <a:pt x="5703" y="2512"/>
                        <a:pt x="5704" y="2512"/>
                      </a:cubicBezTo>
                      <a:cubicBezTo>
                        <a:pt x="7232" y="2512"/>
                        <a:pt x="9117" y="1302"/>
                        <a:pt x="9147" y="497"/>
                      </a:cubicBezTo>
                      <a:cubicBezTo>
                        <a:pt x="9156" y="272"/>
                        <a:pt x="9167" y="1"/>
                        <a:pt x="889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5" name="Google Shape;595;p3"/>
                <p:cNvSpPr/>
                <p:nvPr/>
              </p:nvSpPr>
              <p:spPr>
                <a:xfrm>
                  <a:off x="1596525" y="3652250"/>
                  <a:ext cx="275675" cy="9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7" h="3958" extrusionOk="0">
                      <a:moveTo>
                        <a:pt x="10760" y="1"/>
                      </a:moveTo>
                      <a:cubicBezTo>
                        <a:pt x="10646" y="1"/>
                        <a:pt x="10474" y="60"/>
                        <a:pt x="10218" y="208"/>
                      </a:cubicBezTo>
                      <a:cubicBezTo>
                        <a:pt x="9138" y="833"/>
                        <a:pt x="8536" y="1040"/>
                        <a:pt x="7412" y="1556"/>
                      </a:cubicBezTo>
                      <a:cubicBezTo>
                        <a:pt x="5568" y="2401"/>
                        <a:pt x="3791" y="2699"/>
                        <a:pt x="2053" y="2699"/>
                      </a:cubicBezTo>
                      <a:cubicBezTo>
                        <a:pt x="1363" y="2699"/>
                        <a:pt x="680" y="2652"/>
                        <a:pt x="1" y="2574"/>
                      </a:cubicBezTo>
                      <a:lnTo>
                        <a:pt x="1" y="2574"/>
                      </a:lnTo>
                      <a:cubicBezTo>
                        <a:pt x="615" y="3662"/>
                        <a:pt x="2235" y="3957"/>
                        <a:pt x="3856" y="3957"/>
                      </a:cubicBezTo>
                      <a:cubicBezTo>
                        <a:pt x="4803" y="3957"/>
                        <a:pt x="5751" y="3857"/>
                        <a:pt x="6501" y="3754"/>
                      </a:cubicBezTo>
                      <a:cubicBezTo>
                        <a:pt x="8317" y="3505"/>
                        <a:pt x="10760" y="1639"/>
                        <a:pt x="10929" y="601"/>
                      </a:cubicBezTo>
                      <a:cubicBezTo>
                        <a:pt x="10973" y="327"/>
                        <a:pt x="11027" y="1"/>
                        <a:pt x="10760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6" name="Google Shape;596;p3"/>
                <p:cNvSpPr/>
                <p:nvPr/>
              </p:nvSpPr>
              <p:spPr>
                <a:xfrm>
                  <a:off x="1481700" y="3575950"/>
                  <a:ext cx="195225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9" h="2574" extrusionOk="0">
                      <a:moveTo>
                        <a:pt x="7523" y="1"/>
                      </a:moveTo>
                      <a:cubicBezTo>
                        <a:pt x="7439" y="1"/>
                        <a:pt x="7323" y="39"/>
                        <a:pt x="7161" y="134"/>
                      </a:cubicBezTo>
                      <a:cubicBezTo>
                        <a:pt x="6469" y="540"/>
                        <a:pt x="6059" y="673"/>
                        <a:pt x="5315" y="1006"/>
                      </a:cubicBezTo>
                      <a:cubicBezTo>
                        <a:pt x="4140" y="1533"/>
                        <a:pt x="2923" y="1722"/>
                        <a:pt x="1683" y="1722"/>
                      </a:cubicBezTo>
                      <a:cubicBezTo>
                        <a:pt x="1126" y="1722"/>
                        <a:pt x="565" y="1684"/>
                        <a:pt x="0" y="1621"/>
                      </a:cubicBezTo>
                      <a:lnTo>
                        <a:pt x="0" y="1621"/>
                      </a:lnTo>
                      <a:cubicBezTo>
                        <a:pt x="667" y="2375"/>
                        <a:pt x="1983" y="2574"/>
                        <a:pt x="3223" y="2574"/>
                      </a:cubicBezTo>
                      <a:cubicBezTo>
                        <a:pt x="3879" y="2574"/>
                        <a:pt x="4514" y="2518"/>
                        <a:pt x="5019" y="2460"/>
                      </a:cubicBezTo>
                      <a:cubicBezTo>
                        <a:pt x="6321" y="2310"/>
                        <a:pt x="7808" y="1089"/>
                        <a:pt x="7754" y="400"/>
                      </a:cubicBezTo>
                      <a:cubicBezTo>
                        <a:pt x="7740" y="218"/>
                        <a:pt x="7723" y="1"/>
                        <a:pt x="752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7" name="Google Shape;597;p3"/>
                <p:cNvSpPr/>
                <p:nvPr/>
              </p:nvSpPr>
              <p:spPr>
                <a:xfrm>
                  <a:off x="2118200" y="3901300"/>
                  <a:ext cx="164100" cy="1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4" h="410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54" y="1347"/>
                        <a:pt x="2088" y="2760"/>
                        <a:pt x="3239" y="3515"/>
                      </a:cubicBezTo>
                      <a:cubicBezTo>
                        <a:pt x="3841" y="3909"/>
                        <a:pt x="4675" y="4106"/>
                        <a:pt x="5328" y="4106"/>
                      </a:cubicBezTo>
                      <a:cubicBezTo>
                        <a:pt x="5792" y="4106"/>
                        <a:pt x="6164" y="4006"/>
                        <a:pt x="6294" y="3809"/>
                      </a:cubicBezTo>
                      <a:cubicBezTo>
                        <a:pt x="6412" y="3629"/>
                        <a:pt x="6563" y="3403"/>
                        <a:pt x="5997" y="3285"/>
                      </a:cubicBezTo>
                      <a:cubicBezTo>
                        <a:pt x="5283" y="3137"/>
                        <a:pt x="4914" y="2979"/>
                        <a:pt x="4200" y="2753"/>
                      </a:cubicBezTo>
                      <a:cubicBezTo>
                        <a:pt x="2564" y="2237"/>
                        <a:pt x="1226" y="1209"/>
                        <a:pt x="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8" name="Google Shape;598;p3"/>
                <p:cNvSpPr/>
                <p:nvPr/>
              </p:nvSpPr>
              <p:spPr>
                <a:xfrm>
                  <a:off x="2150150" y="3917400"/>
                  <a:ext cx="154025" cy="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1" h="223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71" y="1084"/>
                        <a:pt x="2394" y="1777"/>
                        <a:pt x="3517" y="2118"/>
                      </a:cubicBezTo>
                      <a:cubicBezTo>
                        <a:pt x="3780" y="2198"/>
                        <a:pt x="4070" y="2233"/>
                        <a:pt x="4357" y="2233"/>
                      </a:cubicBezTo>
                      <a:cubicBezTo>
                        <a:pt x="5170" y="2233"/>
                        <a:pt x="5962" y="1952"/>
                        <a:pt x="6058" y="1602"/>
                      </a:cubicBezTo>
                      <a:cubicBezTo>
                        <a:pt x="6103" y="1439"/>
                        <a:pt x="6160" y="1236"/>
                        <a:pt x="5794" y="1236"/>
                      </a:cubicBezTo>
                      <a:cubicBezTo>
                        <a:pt x="5761" y="1236"/>
                        <a:pt x="5724" y="1237"/>
                        <a:pt x="5683" y="1241"/>
                      </a:cubicBezTo>
                      <a:cubicBezTo>
                        <a:pt x="5445" y="1262"/>
                        <a:pt x="5249" y="1269"/>
                        <a:pt x="5061" y="1269"/>
                      </a:cubicBezTo>
                      <a:cubicBezTo>
                        <a:pt x="4763" y="1269"/>
                        <a:pt x="4486" y="1252"/>
                        <a:pt x="4097" y="1245"/>
                      </a:cubicBezTo>
                      <a:cubicBezTo>
                        <a:pt x="2643" y="1223"/>
                        <a:pt x="1300" y="701"/>
                        <a:pt x="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9" name="Google Shape;599;p3"/>
                <p:cNvSpPr/>
                <p:nvPr/>
              </p:nvSpPr>
              <p:spPr>
                <a:xfrm>
                  <a:off x="1743150" y="3829275"/>
                  <a:ext cx="87075" cy="19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3" h="7782" extrusionOk="0">
                      <a:moveTo>
                        <a:pt x="940" y="0"/>
                      </a:moveTo>
                      <a:cubicBezTo>
                        <a:pt x="0" y="1160"/>
                        <a:pt x="426" y="3736"/>
                        <a:pt x="748" y="5203"/>
                      </a:cubicBezTo>
                      <a:cubicBezTo>
                        <a:pt x="1023" y="6458"/>
                        <a:pt x="2214" y="7782"/>
                        <a:pt x="2865" y="7782"/>
                      </a:cubicBezTo>
                      <a:cubicBezTo>
                        <a:pt x="2894" y="7782"/>
                        <a:pt x="2922" y="7779"/>
                        <a:pt x="2949" y="7774"/>
                      </a:cubicBezTo>
                      <a:cubicBezTo>
                        <a:pt x="3184" y="7726"/>
                        <a:pt x="3483" y="7666"/>
                        <a:pt x="3124" y="7140"/>
                      </a:cubicBezTo>
                      <a:cubicBezTo>
                        <a:pt x="2673" y="6478"/>
                        <a:pt x="2504" y="6074"/>
                        <a:pt x="2113" y="5351"/>
                      </a:cubicBezTo>
                      <a:cubicBezTo>
                        <a:pt x="1217" y="3696"/>
                        <a:pt x="963" y="1875"/>
                        <a:pt x="94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0" name="Google Shape;600;p3"/>
                <p:cNvSpPr/>
                <p:nvPr/>
              </p:nvSpPr>
              <p:spPr>
                <a:xfrm>
                  <a:off x="1433200" y="3552900"/>
                  <a:ext cx="171200" cy="5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8" h="2258" extrusionOk="0">
                      <a:moveTo>
                        <a:pt x="6597" y="0"/>
                      </a:moveTo>
                      <a:cubicBezTo>
                        <a:pt x="6523" y="0"/>
                        <a:pt x="6421" y="34"/>
                        <a:pt x="6279" y="117"/>
                      </a:cubicBezTo>
                      <a:cubicBezTo>
                        <a:pt x="5672" y="474"/>
                        <a:pt x="5312" y="591"/>
                        <a:pt x="4661" y="883"/>
                      </a:cubicBezTo>
                      <a:cubicBezTo>
                        <a:pt x="3629" y="1345"/>
                        <a:pt x="2561" y="1511"/>
                        <a:pt x="1474" y="1511"/>
                      </a:cubicBezTo>
                      <a:cubicBezTo>
                        <a:pt x="986" y="1511"/>
                        <a:pt x="494" y="1478"/>
                        <a:pt x="0" y="1423"/>
                      </a:cubicBezTo>
                      <a:lnTo>
                        <a:pt x="0" y="1423"/>
                      </a:lnTo>
                      <a:cubicBezTo>
                        <a:pt x="584" y="2084"/>
                        <a:pt x="1738" y="2258"/>
                        <a:pt x="2825" y="2258"/>
                      </a:cubicBezTo>
                      <a:cubicBezTo>
                        <a:pt x="3401" y="2258"/>
                        <a:pt x="3958" y="2209"/>
                        <a:pt x="4401" y="2157"/>
                      </a:cubicBezTo>
                      <a:cubicBezTo>
                        <a:pt x="5543" y="2026"/>
                        <a:pt x="6848" y="956"/>
                        <a:pt x="6800" y="352"/>
                      </a:cubicBezTo>
                      <a:cubicBezTo>
                        <a:pt x="6787" y="191"/>
                        <a:pt x="6773" y="0"/>
                        <a:pt x="659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1" name="Google Shape;601;p3"/>
                <p:cNvSpPr/>
                <p:nvPr/>
              </p:nvSpPr>
              <p:spPr>
                <a:xfrm>
                  <a:off x="1714900" y="3695925"/>
                  <a:ext cx="230650" cy="11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6" h="4691" extrusionOk="0">
                      <a:moveTo>
                        <a:pt x="9041" y="0"/>
                      </a:moveTo>
                      <a:cubicBezTo>
                        <a:pt x="8945" y="0"/>
                        <a:pt x="8793" y="75"/>
                        <a:pt x="8552" y="270"/>
                      </a:cubicBezTo>
                      <a:cubicBezTo>
                        <a:pt x="7669" y="988"/>
                        <a:pt x="7169" y="1262"/>
                        <a:pt x="6241" y="1889"/>
                      </a:cubicBezTo>
                      <a:cubicBezTo>
                        <a:pt x="4118" y="3326"/>
                        <a:pt x="2047" y="3790"/>
                        <a:pt x="1" y="3904"/>
                      </a:cubicBezTo>
                      <a:cubicBezTo>
                        <a:pt x="387" y="4486"/>
                        <a:pt x="1131" y="4690"/>
                        <a:pt x="1992" y="4690"/>
                      </a:cubicBezTo>
                      <a:cubicBezTo>
                        <a:pt x="3181" y="4690"/>
                        <a:pt x="4592" y="4300"/>
                        <a:pt x="5584" y="3980"/>
                      </a:cubicBezTo>
                      <a:cubicBezTo>
                        <a:pt x="7115" y="3488"/>
                        <a:pt x="9089" y="1461"/>
                        <a:pt x="9177" y="513"/>
                      </a:cubicBezTo>
                      <a:cubicBezTo>
                        <a:pt x="9199" y="277"/>
                        <a:pt x="9225" y="0"/>
                        <a:pt x="904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2" name="Google Shape;602;p3"/>
                <p:cNvSpPr/>
                <p:nvPr/>
              </p:nvSpPr>
              <p:spPr>
                <a:xfrm>
                  <a:off x="1568350" y="3627875"/>
                  <a:ext cx="234150" cy="11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6" h="4412" extrusionOk="0">
                      <a:moveTo>
                        <a:pt x="8937" y="0"/>
                      </a:moveTo>
                      <a:cubicBezTo>
                        <a:pt x="8874" y="0"/>
                        <a:pt x="8808" y="19"/>
                        <a:pt x="8745" y="62"/>
                      </a:cubicBezTo>
                      <a:cubicBezTo>
                        <a:pt x="7509" y="898"/>
                        <a:pt x="6244" y="1695"/>
                        <a:pt x="4871" y="2260"/>
                      </a:cubicBezTo>
                      <a:cubicBezTo>
                        <a:pt x="3236" y="2933"/>
                        <a:pt x="1697" y="2998"/>
                        <a:pt x="1" y="3031"/>
                      </a:cubicBezTo>
                      <a:cubicBezTo>
                        <a:pt x="521" y="3971"/>
                        <a:pt x="1980" y="4277"/>
                        <a:pt x="3011" y="4374"/>
                      </a:cubicBezTo>
                      <a:cubicBezTo>
                        <a:pt x="3290" y="4400"/>
                        <a:pt x="3569" y="4411"/>
                        <a:pt x="3848" y="4411"/>
                      </a:cubicBezTo>
                      <a:cubicBezTo>
                        <a:pt x="4806" y="4411"/>
                        <a:pt x="5767" y="4278"/>
                        <a:pt x="6721" y="4146"/>
                      </a:cubicBezTo>
                      <a:cubicBezTo>
                        <a:pt x="7197" y="4080"/>
                        <a:pt x="7837" y="3708"/>
                        <a:pt x="7591" y="3298"/>
                      </a:cubicBezTo>
                      <a:lnTo>
                        <a:pt x="7591" y="3298"/>
                      </a:lnTo>
                      <a:cubicBezTo>
                        <a:pt x="6286" y="3493"/>
                        <a:pt x="4969" y="3602"/>
                        <a:pt x="3650" y="3624"/>
                      </a:cubicBezTo>
                      <a:cubicBezTo>
                        <a:pt x="4898" y="3334"/>
                        <a:pt x="6164" y="3028"/>
                        <a:pt x="7281" y="2387"/>
                      </a:cubicBezTo>
                      <a:cubicBezTo>
                        <a:pt x="8063" y="1938"/>
                        <a:pt x="8771" y="1297"/>
                        <a:pt x="9220" y="519"/>
                      </a:cubicBezTo>
                      <a:cubicBezTo>
                        <a:pt x="9365" y="268"/>
                        <a:pt x="9173" y="0"/>
                        <a:pt x="893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3" name="Google Shape;603;p3"/>
                <p:cNvSpPr/>
                <p:nvPr/>
              </p:nvSpPr>
              <p:spPr>
                <a:xfrm>
                  <a:off x="1791150" y="3769350"/>
                  <a:ext cx="272450" cy="9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8" h="3842" extrusionOk="0">
                      <a:moveTo>
                        <a:pt x="10631" y="1"/>
                      </a:moveTo>
                      <a:cubicBezTo>
                        <a:pt x="10518" y="1"/>
                        <a:pt x="10349" y="58"/>
                        <a:pt x="10099" y="201"/>
                      </a:cubicBezTo>
                      <a:cubicBezTo>
                        <a:pt x="9034" y="807"/>
                        <a:pt x="8439" y="1007"/>
                        <a:pt x="7331" y="1505"/>
                      </a:cubicBezTo>
                      <a:cubicBezTo>
                        <a:pt x="5559" y="2302"/>
                        <a:pt x="3845" y="2586"/>
                        <a:pt x="2166" y="2586"/>
                      </a:cubicBezTo>
                      <a:cubicBezTo>
                        <a:pt x="1438" y="2586"/>
                        <a:pt x="717" y="2532"/>
                        <a:pt x="0" y="2444"/>
                      </a:cubicBezTo>
                      <a:lnTo>
                        <a:pt x="0" y="2444"/>
                      </a:lnTo>
                      <a:cubicBezTo>
                        <a:pt x="634" y="3548"/>
                        <a:pt x="2304" y="3841"/>
                        <a:pt x="3948" y="3841"/>
                      </a:cubicBezTo>
                      <a:cubicBezTo>
                        <a:pt x="4847" y="3841"/>
                        <a:pt x="5737" y="3754"/>
                        <a:pt x="6448" y="3663"/>
                      </a:cubicBezTo>
                      <a:cubicBezTo>
                        <a:pt x="8244" y="3433"/>
                        <a:pt x="10647" y="1615"/>
                        <a:pt x="10805" y="593"/>
                      </a:cubicBezTo>
                      <a:cubicBezTo>
                        <a:pt x="10847" y="323"/>
                        <a:pt x="10898" y="1"/>
                        <a:pt x="1063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4" name="Google Shape;604;p3"/>
                <p:cNvSpPr/>
                <p:nvPr/>
              </p:nvSpPr>
              <p:spPr>
                <a:xfrm>
                  <a:off x="1626950" y="3711200"/>
                  <a:ext cx="270575" cy="8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3" h="3276" extrusionOk="0">
                      <a:moveTo>
                        <a:pt x="10523" y="1"/>
                      </a:moveTo>
                      <a:cubicBezTo>
                        <a:pt x="10411" y="1"/>
                        <a:pt x="10251" y="46"/>
                        <a:pt x="10028" y="156"/>
                      </a:cubicBezTo>
                      <a:cubicBezTo>
                        <a:pt x="8998" y="668"/>
                        <a:pt x="8413" y="816"/>
                        <a:pt x="7330" y="1218"/>
                      </a:cubicBezTo>
                      <a:cubicBezTo>
                        <a:pt x="5956" y="1728"/>
                        <a:pt x="4597" y="1928"/>
                        <a:pt x="3247" y="1928"/>
                      </a:cubicBezTo>
                      <a:cubicBezTo>
                        <a:pt x="2159" y="1928"/>
                        <a:pt x="1078" y="1798"/>
                        <a:pt x="1" y="1596"/>
                      </a:cubicBezTo>
                      <a:lnTo>
                        <a:pt x="1" y="1596"/>
                      </a:lnTo>
                      <a:cubicBezTo>
                        <a:pt x="906" y="2996"/>
                        <a:pt x="3370" y="3275"/>
                        <a:pt x="5340" y="3275"/>
                      </a:cubicBezTo>
                      <a:cubicBezTo>
                        <a:pt x="5793" y="3275"/>
                        <a:pt x="6219" y="3261"/>
                        <a:pt x="6595" y="3241"/>
                      </a:cubicBezTo>
                      <a:cubicBezTo>
                        <a:pt x="8391" y="3149"/>
                        <a:pt x="10683" y="1564"/>
                        <a:pt x="10769" y="587"/>
                      </a:cubicBezTo>
                      <a:cubicBezTo>
                        <a:pt x="10793" y="320"/>
                        <a:pt x="10822" y="1"/>
                        <a:pt x="10523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5" name="Google Shape;605;p3"/>
                <p:cNvSpPr/>
                <p:nvPr/>
              </p:nvSpPr>
              <p:spPr>
                <a:xfrm>
                  <a:off x="1763875" y="3705325"/>
                  <a:ext cx="268525" cy="14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1" h="5816" extrusionOk="0">
                      <a:moveTo>
                        <a:pt x="10312" y="0"/>
                      </a:moveTo>
                      <a:cubicBezTo>
                        <a:pt x="10235" y="0"/>
                        <a:pt x="10151" y="28"/>
                        <a:pt x="10067" y="93"/>
                      </a:cubicBezTo>
                      <a:cubicBezTo>
                        <a:pt x="8609" y="1213"/>
                        <a:pt x="7123" y="2285"/>
                        <a:pt x="5536" y="3087"/>
                      </a:cubicBezTo>
                      <a:cubicBezTo>
                        <a:pt x="3643" y="4041"/>
                        <a:pt x="1910" y="4247"/>
                        <a:pt x="1" y="4428"/>
                      </a:cubicBezTo>
                      <a:cubicBezTo>
                        <a:pt x="507" y="5528"/>
                        <a:pt x="2121" y="5780"/>
                        <a:pt x="3272" y="5812"/>
                      </a:cubicBezTo>
                      <a:cubicBezTo>
                        <a:pt x="3350" y="5814"/>
                        <a:pt x="3428" y="5815"/>
                        <a:pt x="3506" y="5815"/>
                      </a:cubicBezTo>
                      <a:cubicBezTo>
                        <a:pt x="4808" y="5815"/>
                        <a:pt x="6139" y="5521"/>
                        <a:pt x="7457" y="5228"/>
                      </a:cubicBezTo>
                      <a:cubicBezTo>
                        <a:pt x="7996" y="5108"/>
                        <a:pt x="8747" y="4602"/>
                        <a:pt x="8504" y="4124"/>
                      </a:cubicBezTo>
                      <a:lnTo>
                        <a:pt x="8504" y="4124"/>
                      </a:lnTo>
                      <a:cubicBezTo>
                        <a:pt x="7037" y="4467"/>
                        <a:pt x="5550" y="4708"/>
                        <a:pt x="4051" y="4847"/>
                      </a:cubicBezTo>
                      <a:cubicBezTo>
                        <a:pt x="5476" y="4392"/>
                        <a:pt x="6922" y="3914"/>
                        <a:pt x="8230" y="3041"/>
                      </a:cubicBezTo>
                      <a:cubicBezTo>
                        <a:pt x="9146" y="2431"/>
                        <a:pt x="9995" y="1592"/>
                        <a:pt x="10563" y="611"/>
                      </a:cubicBezTo>
                      <a:cubicBezTo>
                        <a:pt x="10741" y="302"/>
                        <a:pt x="10565" y="0"/>
                        <a:pt x="10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6" name="Google Shape;606;p3"/>
                <p:cNvSpPr/>
                <p:nvPr/>
              </p:nvSpPr>
              <p:spPr>
                <a:xfrm>
                  <a:off x="1884575" y="3892750"/>
                  <a:ext cx="127425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7" h="8335" extrusionOk="0">
                      <a:moveTo>
                        <a:pt x="1210" y="0"/>
                      </a:moveTo>
                      <a:lnTo>
                        <a:pt x="1210" y="0"/>
                      </a:lnTo>
                      <a:cubicBezTo>
                        <a:pt x="0" y="1047"/>
                        <a:pt x="726" y="3771"/>
                        <a:pt x="1246" y="5333"/>
                      </a:cubicBezTo>
                      <a:cubicBezTo>
                        <a:pt x="1706" y="6717"/>
                        <a:pt x="3503" y="8334"/>
                        <a:pt x="4354" y="8334"/>
                      </a:cubicBezTo>
                      <a:cubicBezTo>
                        <a:pt x="4362" y="8334"/>
                        <a:pt x="4370" y="8334"/>
                        <a:pt x="4379" y="8334"/>
                      </a:cubicBezTo>
                      <a:cubicBezTo>
                        <a:pt x="4695" y="8322"/>
                        <a:pt x="5097" y="8307"/>
                        <a:pt x="4581" y="7709"/>
                      </a:cubicBezTo>
                      <a:cubicBezTo>
                        <a:pt x="3930" y="6955"/>
                        <a:pt x="3678" y="6511"/>
                        <a:pt x="3107" y="5704"/>
                      </a:cubicBezTo>
                      <a:cubicBezTo>
                        <a:pt x="1798" y="3854"/>
                        <a:pt x="1348" y="1937"/>
                        <a:pt x="121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7" name="Google Shape;607;p3"/>
                <p:cNvSpPr/>
                <p:nvPr/>
              </p:nvSpPr>
              <p:spPr>
                <a:xfrm>
                  <a:off x="1782250" y="3842225"/>
                  <a:ext cx="105800" cy="22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2" h="8862" extrusionOk="0">
                      <a:moveTo>
                        <a:pt x="1219" y="1"/>
                      </a:moveTo>
                      <a:cubicBezTo>
                        <a:pt x="0" y="1321"/>
                        <a:pt x="473" y="4254"/>
                        <a:pt x="841" y="5923"/>
                      </a:cubicBezTo>
                      <a:cubicBezTo>
                        <a:pt x="1155" y="7353"/>
                        <a:pt x="2626" y="8861"/>
                        <a:pt x="3447" y="8861"/>
                      </a:cubicBezTo>
                      <a:cubicBezTo>
                        <a:pt x="3484" y="8861"/>
                        <a:pt x="3520" y="8858"/>
                        <a:pt x="3553" y="8852"/>
                      </a:cubicBezTo>
                      <a:cubicBezTo>
                        <a:pt x="3852" y="8798"/>
                        <a:pt x="4231" y="8730"/>
                        <a:pt x="3793" y="8132"/>
                      </a:cubicBezTo>
                      <a:cubicBezTo>
                        <a:pt x="3238" y="7377"/>
                        <a:pt x="3036" y="6916"/>
                        <a:pt x="2561" y="6093"/>
                      </a:cubicBezTo>
                      <a:cubicBezTo>
                        <a:pt x="1473" y="4208"/>
                        <a:pt x="1198" y="2136"/>
                        <a:pt x="1219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8" name="Google Shape;608;p3"/>
                <p:cNvSpPr/>
                <p:nvPr/>
              </p:nvSpPr>
              <p:spPr>
                <a:xfrm>
                  <a:off x="1823725" y="3870025"/>
                  <a:ext cx="111450" cy="2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8" h="9812" extrusionOk="0">
                      <a:moveTo>
                        <a:pt x="1708" y="1"/>
                      </a:moveTo>
                      <a:lnTo>
                        <a:pt x="1708" y="1"/>
                      </a:lnTo>
                      <a:cubicBezTo>
                        <a:pt x="721" y="581"/>
                        <a:pt x="332" y="2146"/>
                        <a:pt x="181" y="3248"/>
                      </a:cubicBezTo>
                      <a:cubicBezTo>
                        <a:pt x="1" y="4566"/>
                        <a:pt x="112" y="5888"/>
                        <a:pt x="225" y="7197"/>
                      </a:cubicBezTo>
                      <a:cubicBezTo>
                        <a:pt x="261" y="7621"/>
                        <a:pt x="513" y="8164"/>
                        <a:pt x="849" y="8164"/>
                      </a:cubicBezTo>
                      <a:cubicBezTo>
                        <a:pt x="912" y="8164"/>
                        <a:pt x="979" y="8144"/>
                        <a:pt x="1048" y="8100"/>
                      </a:cubicBezTo>
                      <a:cubicBezTo>
                        <a:pt x="915" y="6708"/>
                        <a:pt x="871" y="5308"/>
                        <a:pt x="915" y="3908"/>
                      </a:cubicBezTo>
                      <a:lnTo>
                        <a:pt x="915" y="3908"/>
                      </a:lnTo>
                      <a:cubicBezTo>
                        <a:pt x="1149" y="5230"/>
                        <a:pt x="1398" y="6571"/>
                        <a:pt x="1997" y="7745"/>
                      </a:cubicBezTo>
                      <a:cubicBezTo>
                        <a:pt x="2417" y="8569"/>
                        <a:pt x="3038" y="9308"/>
                        <a:pt x="3813" y="9765"/>
                      </a:cubicBezTo>
                      <a:cubicBezTo>
                        <a:pt x="3868" y="9797"/>
                        <a:pt x="3925" y="9812"/>
                        <a:pt x="3980" y="9812"/>
                      </a:cubicBezTo>
                      <a:cubicBezTo>
                        <a:pt x="4237" y="9812"/>
                        <a:pt x="4457" y="9500"/>
                        <a:pt x="4300" y="9243"/>
                      </a:cubicBezTo>
                      <a:cubicBezTo>
                        <a:pt x="3507" y="7947"/>
                        <a:pt x="2757" y="6621"/>
                        <a:pt x="2249" y="5173"/>
                      </a:cubicBezTo>
                      <a:cubicBezTo>
                        <a:pt x="1643" y="3448"/>
                        <a:pt x="1655" y="1810"/>
                        <a:pt x="1708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9" name="Google Shape;609;p3"/>
                <p:cNvSpPr/>
                <p:nvPr/>
              </p:nvSpPr>
              <p:spPr>
                <a:xfrm>
                  <a:off x="2101075" y="3904950"/>
                  <a:ext cx="172850" cy="1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4" h="5802" extrusionOk="0">
                      <a:moveTo>
                        <a:pt x="371" y="1"/>
                      </a:moveTo>
                      <a:lnTo>
                        <a:pt x="371" y="1"/>
                      </a:lnTo>
                      <a:cubicBezTo>
                        <a:pt x="1" y="1543"/>
                        <a:pt x="1760" y="3540"/>
                        <a:pt x="2842" y="4634"/>
                      </a:cubicBezTo>
                      <a:cubicBezTo>
                        <a:pt x="3555" y="5354"/>
                        <a:pt x="4846" y="5802"/>
                        <a:pt x="5707" y="5802"/>
                      </a:cubicBezTo>
                      <a:cubicBezTo>
                        <a:pt x="6015" y="5802"/>
                        <a:pt x="6268" y="5744"/>
                        <a:pt x="6420" y="5622"/>
                      </a:cubicBezTo>
                      <a:cubicBezTo>
                        <a:pt x="6637" y="5446"/>
                        <a:pt x="6913" y="5225"/>
                        <a:pt x="6276" y="4972"/>
                      </a:cubicBezTo>
                      <a:cubicBezTo>
                        <a:pt x="5472" y="4652"/>
                        <a:pt x="5092" y="4395"/>
                        <a:pt x="4321" y="3989"/>
                      </a:cubicBezTo>
                      <a:cubicBezTo>
                        <a:pt x="2553" y="3057"/>
                        <a:pt x="1357" y="1619"/>
                        <a:pt x="37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0" name="Google Shape;610;p3"/>
                <p:cNvSpPr/>
                <p:nvPr/>
              </p:nvSpPr>
              <p:spPr>
                <a:xfrm>
                  <a:off x="2056350" y="3900075"/>
                  <a:ext cx="184725" cy="16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9" h="6684" extrusionOk="0">
                      <a:moveTo>
                        <a:pt x="746" y="1"/>
                      </a:moveTo>
                      <a:lnTo>
                        <a:pt x="746" y="1"/>
                      </a:lnTo>
                      <a:cubicBezTo>
                        <a:pt x="1" y="1415"/>
                        <a:pt x="1667" y="3687"/>
                        <a:pt x="2720" y="4954"/>
                      </a:cubicBezTo>
                      <a:cubicBezTo>
                        <a:pt x="3520" y="5918"/>
                        <a:pt x="5302" y="6683"/>
                        <a:pt x="6291" y="6683"/>
                      </a:cubicBezTo>
                      <a:cubicBezTo>
                        <a:pt x="6465" y="6683"/>
                        <a:pt x="6614" y="6660"/>
                        <a:pt x="6729" y="6610"/>
                      </a:cubicBezTo>
                      <a:cubicBezTo>
                        <a:pt x="7020" y="6483"/>
                        <a:pt x="7389" y="6323"/>
                        <a:pt x="6690" y="5954"/>
                      </a:cubicBezTo>
                      <a:cubicBezTo>
                        <a:pt x="5810" y="5487"/>
                        <a:pt x="5413" y="5165"/>
                        <a:pt x="4587" y="4622"/>
                      </a:cubicBezTo>
                      <a:cubicBezTo>
                        <a:pt x="2696" y="3376"/>
                        <a:pt x="1580" y="1753"/>
                        <a:pt x="7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1" name="Google Shape;611;p3"/>
                <p:cNvSpPr/>
                <p:nvPr/>
              </p:nvSpPr>
              <p:spPr>
                <a:xfrm>
                  <a:off x="1927050" y="3890475"/>
                  <a:ext cx="131950" cy="21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8" h="8443" extrusionOk="0">
                      <a:moveTo>
                        <a:pt x="1010" y="0"/>
                      </a:moveTo>
                      <a:cubicBezTo>
                        <a:pt x="0" y="1484"/>
                        <a:pt x="899" y="4314"/>
                        <a:pt x="1510" y="5912"/>
                      </a:cubicBezTo>
                      <a:cubicBezTo>
                        <a:pt x="2008" y="7219"/>
                        <a:pt x="3563" y="8442"/>
                        <a:pt x="4409" y="8442"/>
                      </a:cubicBezTo>
                      <a:cubicBezTo>
                        <a:pt x="4487" y="8442"/>
                        <a:pt x="4560" y="8432"/>
                        <a:pt x="4625" y="8409"/>
                      </a:cubicBezTo>
                      <a:cubicBezTo>
                        <a:pt x="4912" y="8313"/>
                        <a:pt x="5277" y="8189"/>
                        <a:pt x="4755" y="7661"/>
                      </a:cubicBezTo>
                      <a:cubicBezTo>
                        <a:pt x="4096" y="6997"/>
                        <a:pt x="3828" y="6571"/>
                        <a:pt x="3237" y="5827"/>
                      </a:cubicBezTo>
                      <a:cubicBezTo>
                        <a:pt x="1883" y="4123"/>
                        <a:pt x="1306" y="2113"/>
                        <a:pt x="101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2" name="Google Shape;612;p3"/>
                <p:cNvSpPr/>
                <p:nvPr/>
              </p:nvSpPr>
              <p:spPr>
                <a:xfrm>
                  <a:off x="1965700" y="3912175"/>
                  <a:ext cx="174750" cy="1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0" h="7150" extrusionOk="0">
                      <a:moveTo>
                        <a:pt x="540" y="0"/>
                      </a:moveTo>
                      <a:cubicBezTo>
                        <a:pt x="1" y="1712"/>
                        <a:pt x="1678" y="4163"/>
                        <a:pt x="2723" y="5517"/>
                      </a:cubicBezTo>
                      <a:cubicBezTo>
                        <a:pt x="3467" y="6478"/>
                        <a:pt x="4955" y="7149"/>
                        <a:pt x="5863" y="7149"/>
                      </a:cubicBezTo>
                      <a:cubicBezTo>
                        <a:pt x="6098" y="7149"/>
                        <a:pt x="6294" y="7104"/>
                        <a:pt x="6428" y="7008"/>
                      </a:cubicBezTo>
                      <a:cubicBezTo>
                        <a:pt x="6675" y="6832"/>
                        <a:pt x="6989" y="6608"/>
                        <a:pt x="6337" y="6255"/>
                      </a:cubicBezTo>
                      <a:cubicBezTo>
                        <a:pt x="5514" y="5808"/>
                        <a:pt x="5134" y="5478"/>
                        <a:pt x="4354" y="4937"/>
                      </a:cubicBezTo>
                      <a:cubicBezTo>
                        <a:pt x="2565" y="3695"/>
                        <a:pt x="1432" y="1938"/>
                        <a:pt x="54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3" name="Google Shape;613;p3"/>
                <p:cNvSpPr/>
                <p:nvPr/>
              </p:nvSpPr>
              <p:spPr>
                <a:xfrm>
                  <a:off x="1993450" y="3912050"/>
                  <a:ext cx="228750" cy="13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0" h="5538" extrusionOk="0">
                      <a:moveTo>
                        <a:pt x="233" y="1"/>
                      </a:moveTo>
                      <a:lnTo>
                        <a:pt x="233" y="1"/>
                      </a:lnTo>
                      <a:cubicBezTo>
                        <a:pt x="0" y="1049"/>
                        <a:pt x="890" y="2246"/>
                        <a:pt x="1598" y="3002"/>
                      </a:cubicBezTo>
                      <a:cubicBezTo>
                        <a:pt x="2445" y="3906"/>
                        <a:pt x="3491" y="4602"/>
                        <a:pt x="4526" y="5290"/>
                      </a:cubicBezTo>
                      <a:cubicBezTo>
                        <a:pt x="4738" y="5431"/>
                        <a:pt x="5041" y="5538"/>
                        <a:pt x="5292" y="5538"/>
                      </a:cubicBezTo>
                      <a:cubicBezTo>
                        <a:pt x="5516" y="5538"/>
                        <a:pt x="5698" y="5453"/>
                        <a:pt x="5739" y="5232"/>
                      </a:cubicBezTo>
                      <a:cubicBezTo>
                        <a:pt x="4633" y="4512"/>
                        <a:pt x="3574" y="3721"/>
                        <a:pt x="2572" y="2864"/>
                      </a:cubicBezTo>
                      <a:lnTo>
                        <a:pt x="2572" y="2864"/>
                      </a:lnTo>
                      <a:cubicBezTo>
                        <a:pt x="3698" y="3475"/>
                        <a:pt x="4849" y="4084"/>
                        <a:pt x="6111" y="4344"/>
                      </a:cubicBezTo>
                      <a:cubicBezTo>
                        <a:pt x="6494" y="4423"/>
                        <a:pt x="6891" y="4466"/>
                        <a:pt x="7287" y="4466"/>
                      </a:cubicBezTo>
                      <a:cubicBezTo>
                        <a:pt x="7803" y="4466"/>
                        <a:pt x="8318" y="4393"/>
                        <a:pt x="8800" y="4231"/>
                      </a:cubicBezTo>
                      <a:cubicBezTo>
                        <a:pt x="9149" y="4115"/>
                        <a:pt x="9111" y="3622"/>
                        <a:pt x="8748" y="3575"/>
                      </a:cubicBezTo>
                      <a:cubicBezTo>
                        <a:pt x="7267" y="3381"/>
                        <a:pt x="5793" y="3139"/>
                        <a:pt x="4391" y="2653"/>
                      </a:cubicBezTo>
                      <a:cubicBezTo>
                        <a:pt x="2721" y="2073"/>
                        <a:pt x="1525" y="1101"/>
                        <a:pt x="23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4" name="Google Shape;614;p3"/>
                <p:cNvSpPr/>
                <p:nvPr/>
              </p:nvSpPr>
              <p:spPr>
                <a:xfrm>
                  <a:off x="1497400" y="3660925"/>
                  <a:ext cx="67425" cy="18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7437" extrusionOk="0">
                      <a:moveTo>
                        <a:pt x="944" y="0"/>
                      </a:moveTo>
                      <a:cubicBezTo>
                        <a:pt x="0" y="1022"/>
                        <a:pt x="200" y="3467"/>
                        <a:pt x="384" y="4865"/>
                      </a:cubicBezTo>
                      <a:cubicBezTo>
                        <a:pt x="545" y="6084"/>
                        <a:pt x="1567" y="7437"/>
                        <a:pt x="2156" y="7437"/>
                      </a:cubicBezTo>
                      <a:cubicBezTo>
                        <a:pt x="2171" y="7437"/>
                        <a:pt x="2187" y="7436"/>
                        <a:pt x="2202" y="7434"/>
                      </a:cubicBezTo>
                      <a:cubicBezTo>
                        <a:pt x="2420" y="7405"/>
                        <a:pt x="2696" y="7371"/>
                        <a:pt x="2409" y="6852"/>
                      </a:cubicBezTo>
                      <a:cubicBezTo>
                        <a:pt x="2045" y="6199"/>
                        <a:pt x="1922" y="5807"/>
                        <a:pt x="1619" y="5102"/>
                      </a:cubicBezTo>
                      <a:cubicBezTo>
                        <a:pt x="925" y="3486"/>
                        <a:pt x="827" y="1761"/>
                        <a:pt x="94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5" name="Google Shape;615;p3"/>
                <p:cNvSpPr/>
                <p:nvPr/>
              </p:nvSpPr>
              <p:spPr>
                <a:xfrm>
                  <a:off x="1534525" y="3710275"/>
                  <a:ext cx="54400" cy="2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8499" extrusionOk="0">
                      <a:moveTo>
                        <a:pt x="1286" y="1"/>
                      </a:moveTo>
                      <a:lnTo>
                        <a:pt x="1286" y="1"/>
                      </a:lnTo>
                      <a:cubicBezTo>
                        <a:pt x="122" y="1176"/>
                        <a:pt x="1" y="3973"/>
                        <a:pt x="9" y="5572"/>
                      </a:cubicBezTo>
                      <a:cubicBezTo>
                        <a:pt x="16" y="6962"/>
                        <a:pt x="937" y="8499"/>
                        <a:pt x="1575" y="8499"/>
                      </a:cubicBezTo>
                      <a:cubicBezTo>
                        <a:pt x="1593" y="8499"/>
                        <a:pt x="1611" y="8497"/>
                        <a:pt x="1629" y="8495"/>
                      </a:cubicBezTo>
                      <a:cubicBezTo>
                        <a:pt x="1870" y="8461"/>
                        <a:pt x="2175" y="8419"/>
                        <a:pt x="1934" y="7828"/>
                      </a:cubicBezTo>
                      <a:cubicBezTo>
                        <a:pt x="1630" y="7084"/>
                        <a:pt x="1549" y="6637"/>
                        <a:pt x="1317" y="5832"/>
                      </a:cubicBezTo>
                      <a:cubicBezTo>
                        <a:pt x="786" y="3989"/>
                        <a:pt x="917" y="2016"/>
                        <a:pt x="128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6" name="Google Shape;616;p3"/>
                <p:cNvSpPr/>
                <p:nvPr/>
              </p:nvSpPr>
              <p:spPr>
                <a:xfrm>
                  <a:off x="1406875" y="3623850"/>
                  <a:ext cx="76950" cy="21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8475" extrusionOk="0">
                      <a:moveTo>
                        <a:pt x="3077" y="0"/>
                      </a:moveTo>
                      <a:lnTo>
                        <a:pt x="3077" y="0"/>
                      </a:lnTo>
                      <a:cubicBezTo>
                        <a:pt x="1544" y="984"/>
                        <a:pt x="727" y="3737"/>
                        <a:pt x="343" y="5323"/>
                      </a:cubicBezTo>
                      <a:cubicBezTo>
                        <a:pt x="0" y="6741"/>
                        <a:pt x="651" y="8464"/>
                        <a:pt x="1356" y="8474"/>
                      </a:cubicBezTo>
                      <a:cubicBezTo>
                        <a:pt x="1377" y="8474"/>
                        <a:pt x="1398" y="8474"/>
                        <a:pt x="1419" y="8474"/>
                      </a:cubicBezTo>
                      <a:cubicBezTo>
                        <a:pt x="1671" y="8474"/>
                        <a:pt x="1950" y="8435"/>
                        <a:pt x="1847" y="7860"/>
                      </a:cubicBezTo>
                      <a:cubicBezTo>
                        <a:pt x="1704" y="7075"/>
                        <a:pt x="1728" y="6618"/>
                        <a:pt x="1677" y="5786"/>
                      </a:cubicBezTo>
                      <a:cubicBezTo>
                        <a:pt x="1562" y="3875"/>
                        <a:pt x="2187" y="1939"/>
                        <a:pt x="3077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7" name="Google Shape;617;p3"/>
                <p:cNvSpPr/>
                <p:nvPr/>
              </p:nvSpPr>
              <p:spPr>
                <a:xfrm>
                  <a:off x="1463175" y="3635425"/>
                  <a:ext cx="65825" cy="23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3" h="9207" extrusionOk="0">
                      <a:moveTo>
                        <a:pt x="1802" y="0"/>
                      </a:moveTo>
                      <a:lnTo>
                        <a:pt x="1802" y="0"/>
                      </a:lnTo>
                      <a:cubicBezTo>
                        <a:pt x="279" y="601"/>
                        <a:pt x="54" y="3480"/>
                        <a:pt x="25" y="5168"/>
                      </a:cubicBezTo>
                      <a:cubicBezTo>
                        <a:pt x="0" y="6678"/>
                        <a:pt x="1211" y="8880"/>
                        <a:pt x="2035" y="9134"/>
                      </a:cubicBezTo>
                      <a:cubicBezTo>
                        <a:pt x="2145" y="9169"/>
                        <a:pt x="2267" y="9206"/>
                        <a:pt x="2363" y="9206"/>
                      </a:cubicBezTo>
                      <a:cubicBezTo>
                        <a:pt x="2538" y="9206"/>
                        <a:pt x="2632" y="9084"/>
                        <a:pt x="2443" y="8599"/>
                      </a:cubicBezTo>
                      <a:cubicBezTo>
                        <a:pt x="2070" y="7648"/>
                        <a:pt x="1978" y="7134"/>
                        <a:pt x="1699" y="6159"/>
                      </a:cubicBezTo>
                      <a:cubicBezTo>
                        <a:pt x="1062" y="3927"/>
                        <a:pt x="1279" y="1920"/>
                        <a:pt x="180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8" name="Google Shape;618;p3"/>
                <p:cNvSpPr/>
                <p:nvPr/>
              </p:nvSpPr>
              <p:spPr>
                <a:xfrm>
                  <a:off x="1389775" y="3588600"/>
                  <a:ext cx="82800" cy="20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2" h="8342" extrusionOk="0">
                      <a:moveTo>
                        <a:pt x="3312" y="0"/>
                      </a:moveTo>
                      <a:lnTo>
                        <a:pt x="3312" y="0"/>
                      </a:lnTo>
                      <a:cubicBezTo>
                        <a:pt x="2384" y="92"/>
                        <a:pt x="1636" y="1149"/>
                        <a:pt x="1203" y="1938"/>
                      </a:cubicBezTo>
                      <a:cubicBezTo>
                        <a:pt x="686" y="2881"/>
                        <a:pt x="394" y="3933"/>
                        <a:pt x="107" y="4974"/>
                      </a:cubicBezTo>
                      <a:cubicBezTo>
                        <a:pt x="0" y="5360"/>
                        <a:pt x="66" y="5963"/>
                        <a:pt x="435" y="5963"/>
                      </a:cubicBezTo>
                      <a:cubicBezTo>
                        <a:pt x="450" y="5963"/>
                        <a:pt x="467" y="5962"/>
                        <a:pt x="484" y="5959"/>
                      </a:cubicBezTo>
                      <a:cubicBezTo>
                        <a:pt x="778" y="4852"/>
                        <a:pt x="1145" y="3765"/>
                        <a:pt x="1581" y="2706"/>
                      </a:cubicBezTo>
                      <a:lnTo>
                        <a:pt x="1581" y="2706"/>
                      </a:lnTo>
                      <a:cubicBezTo>
                        <a:pt x="1383" y="3800"/>
                        <a:pt x="1191" y="4915"/>
                        <a:pt x="1317" y="6027"/>
                      </a:cubicBezTo>
                      <a:cubicBezTo>
                        <a:pt x="1406" y="6804"/>
                        <a:pt x="1671" y="7591"/>
                        <a:pt x="2137" y="8216"/>
                      </a:cubicBezTo>
                      <a:cubicBezTo>
                        <a:pt x="2203" y="8304"/>
                        <a:pt x="2292" y="8342"/>
                        <a:pt x="2379" y="8342"/>
                      </a:cubicBezTo>
                      <a:cubicBezTo>
                        <a:pt x="2546" y="8342"/>
                        <a:pt x="2704" y="8200"/>
                        <a:pt x="2665" y="7994"/>
                      </a:cubicBezTo>
                      <a:cubicBezTo>
                        <a:pt x="2425" y="6721"/>
                        <a:pt x="2225" y="5438"/>
                        <a:pt x="2247" y="4149"/>
                      </a:cubicBezTo>
                      <a:cubicBezTo>
                        <a:pt x="2274" y="2613"/>
                        <a:pt x="2753" y="1365"/>
                        <a:pt x="3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9" name="Google Shape;619;p3"/>
                <p:cNvSpPr/>
                <p:nvPr/>
              </p:nvSpPr>
              <p:spPr>
                <a:xfrm>
                  <a:off x="1644200" y="3792375"/>
                  <a:ext cx="120450" cy="2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11587" extrusionOk="0">
                      <a:moveTo>
                        <a:pt x="1810" y="1"/>
                      </a:moveTo>
                      <a:lnTo>
                        <a:pt x="1810" y="1"/>
                      </a:lnTo>
                      <a:cubicBezTo>
                        <a:pt x="1" y="1100"/>
                        <a:pt x="317" y="4809"/>
                        <a:pt x="634" y="6960"/>
                      </a:cubicBezTo>
                      <a:cubicBezTo>
                        <a:pt x="916" y="8884"/>
                        <a:pt x="2914" y="11416"/>
                        <a:pt x="4012" y="11559"/>
                      </a:cubicBezTo>
                      <a:cubicBezTo>
                        <a:pt x="4116" y="11572"/>
                        <a:pt x="4227" y="11587"/>
                        <a:pt x="4326" y="11587"/>
                      </a:cubicBezTo>
                      <a:cubicBezTo>
                        <a:pt x="4623" y="11587"/>
                        <a:pt x="4817" y="11458"/>
                        <a:pt x="4419" y="10789"/>
                      </a:cubicBezTo>
                      <a:cubicBezTo>
                        <a:pt x="3746" y="9662"/>
                        <a:pt x="3521" y="9028"/>
                        <a:pt x="2964" y="7851"/>
                      </a:cubicBezTo>
                      <a:cubicBezTo>
                        <a:pt x="1690" y="5154"/>
                        <a:pt x="1545" y="2556"/>
                        <a:pt x="181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0" name="Google Shape;620;p3"/>
                <p:cNvSpPr/>
                <p:nvPr/>
              </p:nvSpPr>
              <p:spPr>
                <a:xfrm>
                  <a:off x="1558850" y="3730300"/>
                  <a:ext cx="100875" cy="2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5" h="10635" extrusionOk="0">
                      <a:moveTo>
                        <a:pt x="1582" y="1"/>
                      </a:moveTo>
                      <a:lnTo>
                        <a:pt x="1582" y="1"/>
                      </a:lnTo>
                      <a:cubicBezTo>
                        <a:pt x="0" y="1401"/>
                        <a:pt x="193" y="4888"/>
                        <a:pt x="419" y="6884"/>
                      </a:cubicBezTo>
                      <a:cubicBezTo>
                        <a:pt x="617" y="8638"/>
                        <a:pt x="2226" y="10634"/>
                        <a:pt x="3177" y="10634"/>
                      </a:cubicBezTo>
                      <a:cubicBezTo>
                        <a:pt x="3194" y="10634"/>
                        <a:pt x="3212" y="10633"/>
                        <a:pt x="3228" y="10632"/>
                      </a:cubicBezTo>
                      <a:cubicBezTo>
                        <a:pt x="3584" y="10604"/>
                        <a:pt x="4035" y="10569"/>
                        <a:pt x="3595" y="9817"/>
                      </a:cubicBezTo>
                      <a:cubicBezTo>
                        <a:pt x="3041" y="8868"/>
                        <a:pt x="2862" y="8306"/>
                        <a:pt x="2407" y="7287"/>
                      </a:cubicBezTo>
                      <a:cubicBezTo>
                        <a:pt x="1367" y="4953"/>
                        <a:pt x="1299" y="2496"/>
                        <a:pt x="1582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1" name="Google Shape;621;p3"/>
                <p:cNvSpPr/>
                <p:nvPr/>
              </p:nvSpPr>
              <p:spPr>
                <a:xfrm>
                  <a:off x="1596825" y="3742000"/>
                  <a:ext cx="183875" cy="2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5" h="9193" extrusionOk="0">
                      <a:moveTo>
                        <a:pt x="846" y="1"/>
                      </a:moveTo>
                      <a:cubicBezTo>
                        <a:pt x="1" y="887"/>
                        <a:pt x="164" y="2580"/>
                        <a:pt x="409" y="3736"/>
                      </a:cubicBezTo>
                      <a:cubicBezTo>
                        <a:pt x="704" y="5117"/>
                        <a:pt x="1315" y="6414"/>
                        <a:pt x="1921" y="7696"/>
                      </a:cubicBezTo>
                      <a:cubicBezTo>
                        <a:pt x="2099" y="8073"/>
                        <a:pt x="2502" y="8493"/>
                        <a:pt x="2844" y="8493"/>
                      </a:cubicBezTo>
                      <a:cubicBezTo>
                        <a:pt x="2952" y="8493"/>
                        <a:pt x="3053" y="8452"/>
                        <a:pt x="3139" y="8354"/>
                      </a:cubicBezTo>
                      <a:cubicBezTo>
                        <a:pt x="2483" y="6999"/>
                        <a:pt x="1917" y="5603"/>
                        <a:pt x="1443" y="4175"/>
                      </a:cubicBezTo>
                      <a:lnTo>
                        <a:pt x="1443" y="4175"/>
                      </a:lnTo>
                      <a:cubicBezTo>
                        <a:pt x="2183" y="5434"/>
                        <a:pt x="2948" y="6708"/>
                        <a:pt x="4025" y="7705"/>
                      </a:cubicBezTo>
                      <a:cubicBezTo>
                        <a:pt x="4781" y="8405"/>
                        <a:pt x="5720" y="8958"/>
                        <a:pt x="6718" y="9181"/>
                      </a:cubicBezTo>
                      <a:cubicBezTo>
                        <a:pt x="6751" y="9189"/>
                        <a:pt x="6784" y="9192"/>
                        <a:pt x="6815" y="9192"/>
                      </a:cubicBezTo>
                      <a:cubicBezTo>
                        <a:pt x="7165" y="9192"/>
                        <a:pt x="7354" y="8747"/>
                        <a:pt x="7054" y="8508"/>
                      </a:cubicBezTo>
                      <a:cubicBezTo>
                        <a:pt x="5723" y="7447"/>
                        <a:pt x="4426" y="6342"/>
                        <a:pt x="3343" y="5040"/>
                      </a:cubicBezTo>
                      <a:cubicBezTo>
                        <a:pt x="2054" y="3490"/>
                        <a:pt x="1459" y="1837"/>
                        <a:pt x="8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2" name="Google Shape;622;p3"/>
                <p:cNvSpPr/>
                <p:nvPr/>
              </p:nvSpPr>
              <p:spPr>
                <a:xfrm>
                  <a:off x="2122050" y="3846625"/>
                  <a:ext cx="131575" cy="7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3" h="2944" extrusionOk="0">
                      <a:moveTo>
                        <a:pt x="5262" y="0"/>
                      </a:moveTo>
                      <a:lnTo>
                        <a:pt x="5262" y="0"/>
                      </a:lnTo>
                      <a:cubicBezTo>
                        <a:pt x="3810" y="32"/>
                        <a:pt x="535" y="1403"/>
                        <a:pt x="0" y="2944"/>
                      </a:cubicBezTo>
                      <a:cubicBezTo>
                        <a:pt x="1257" y="2278"/>
                        <a:pt x="2512" y="1655"/>
                        <a:pt x="3857" y="1221"/>
                      </a:cubicBezTo>
                      <a:cubicBezTo>
                        <a:pt x="4478" y="1020"/>
                        <a:pt x="5247" y="678"/>
                        <a:pt x="5262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3" name="Google Shape;623;p3"/>
                <p:cNvSpPr/>
                <p:nvPr/>
              </p:nvSpPr>
              <p:spPr>
                <a:xfrm>
                  <a:off x="2019650" y="3804750"/>
                  <a:ext cx="171150" cy="10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6" h="4359" extrusionOk="0">
                      <a:moveTo>
                        <a:pt x="6521" y="0"/>
                      </a:moveTo>
                      <a:cubicBezTo>
                        <a:pt x="6455" y="0"/>
                        <a:pt x="6387" y="26"/>
                        <a:pt x="6330" y="84"/>
                      </a:cubicBezTo>
                      <a:cubicBezTo>
                        <a:pt x="5509" y="925"/>
                        <a:pt x="4658" y="1739"/>
                        <a:pt x="3683" y="2392"/>
                      </a:cubicBezTo>
                      <a:cubicBezTo>
                        <a:pt x="2521" y="3172"/>
                        <a:pt x="1326" y="3469"/>
                        <a:pt x="0" y="3766"/>
                      </a:cubicBezTo>
                      <a:cubicBezTo>
                        <a:pt x="419" y="4231"/>
                        <a:pt x="1169" y="4358"/>
                        <a:pt x="1865" y="4358"/>
                      </a:cubicBezTo>
                      <a:cubicBezTo>
                        <a:pt x="2125" y="4358"/>
                        <a:pt x="2377" y="4340"/>
                        <a:pt x="2601" y="4316"/>
                      </a:cubicBezTo>
                      <a:cubicBezTo>
                        <a:pt x="3588" y="4207"/>
                        <a:pt x="4535" y="3875"/>
                        <a:pt x="5470" y="3546"/>
                      </a:cubicBezTo>
                      <a:cubicBezTo>
                        <a:pt x="5832" y="3419"/>
                        <a:pt x="6268" y="3030"/>
                        <a:pt x="6001" y="2755"/>
                      </a:cubicBezTo>
                      <a:lnTo>
                        <a:pt x="6001" y="2755"/>
                      </a:lnTo>
                      <a:cubicBezTo>
                        <a:pt x="5010" y="3114"/>
                        <a:pt x="3997" y="3408"/>
                        <a:pt x="2968" y="3636"/>
                      </a:cubicBezTo>
                      <a:cubicBezTo>
                        <a:pt x="3895" y="3214"/>
                        <a:pt x="4833" y="2776"/>
                        <a:pt x="5595" y="2105"/>
                      </a:cubicBezTo>
                      <a:cubicBezTo>
                        <a:pt x="6129" y="1634"/>
                        <a:pt x="6571" y="1028"/>
                        <a:pt x="6783" y="360"/>
                      </a:cubicBezTo>
                      <a:cubicBezTo>
                        <a:pt x="6846" y="163"/>
                        <a:pt x="6689" y="0"/>
                        <a:pt x="652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4" name="Google Shape;624;p3"/>
                <p:cNvSpPr/>
                <p:nvPr/>
              </p:nvSpPr>
              <p:spPr>
                <a:xfrm>
                  <a:off x="1929125" y="3791950"/>
                  <a:ext cx="184225" cy="10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9" h="4024" extrusionOk="0">
                      <a:moveTo>
                        <a:pt x="6906" y="1"/>
                      </a:moveTo>
                      <a:cubicBezTo>
                        <a:pt x="6843" y="1"/>
                        <a:pt x="6774" y="19"/>
                        <a:pt x="6704" y="61"/>
                      </a:cubicBezTo>
                      <a:cubicBezTo>
                        <a:pt x="6126" y="403"/>
                        <a:pt x="5588" y="863"/>
                        <a:pt x="5036" y="1267"/>
                      </a:cubicBezTo>
                      <a:cubicBezTo>
                        <a:pt x="3661" y="2271"/>
                        <a:pt x="1596" y="3462"/>
                        <a:pt x="1" y="3954"/>
                      </a:cubicBezTo>
                      <a:cubicBezTo>
                        <a:pt x="222" y="4002"/>
                        <a:pt x="452" y="4024"/>
                        <a:pt x="689" y="4024"/>
                      </a:cubicBezTo>
                      <a:cubicBezTo>
                        <a:pt x="2713" y="4024"/>
                        <a:pt x="5248" y="2408"/>
                        <a:pt x="6742" y="1041"/>
                      </a:cubicBezTo>
                      <a:cubicBezTo>
                        <a:pt x="6881" y="916"/>
                        <a:pt x="7011" y="781"/>
                        <a:pt x="7132" y="639"/>
                      </a:cubicBezTo>
                      <a:cubicBezTo>
                        <a:pt x="7368" y="355"/>
                        <a:pt x="7187" y="1"/>
                        <a:pt x="690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5" name="Google Shape;625;p3"/>
                <p:cNvSpPr/>
                <p:nvPr/>
              </p:nvSpPr>
              <p:spPr>
                <a:xfrm>
                  <a:off x="1974150" y="3823400"/>
                  <a:ext cx="163775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1" h="3280" extrusionOk="0">
                      <a:moveTo>
                        <a:pt x="6083" y="0"/>
                      </a:moveTo>
                      <a:cubicBezTo>
                        <a:pt x="6028" y="0"/>
                        <a:pt x="5970" y="14"/>
                        <a:pt x="5913" y="46"/>
                      </a:cubicBezTo>
                      <a:cubicBezTo>
                        <a:pt x="5403" y="322"/>
                        <a:pt x="4939" y="703"/>
                        <a:pt x="4458" y="1035"/>
                      </a:cubicBezTo>
                      <a:cubicBezTo>
                        <a:pt x="3260" y="1858"/>
                        <a:pt x="1439" y="2820"/>
                        <a:pt x="0" y="3193"/>
                      </a:cubicBezTo>
                      <a:cubicBezTo>
                        <a:pt x="252" y="3252"/>
                        <a:pt x="515" y="3280"/>
                        <a:pt x="784" y="3280"/>
                      </a:cubicBezTo>
                      <a:cubicBezTo>
                        <a:pt x="2623" y="3280"/>
                        <a:pt x="4769" y="2002"/>
                        <a:pt x="6019" y="897"/>
                      </a:cubicBezTo>
                      <a:cubicBezTo>
                        <a:pt x="6137" y="794"/>
                        <a:pt x="6248" y="681"/>
                        <a:pt x="6349" y="561"/>
                      </a:cubicBezTo>
                      <a:cubicBezTo>
                        <a:pt x="6551" y="320"/>
                        <a:pt x="6348" y="0"/>
                        <a:pt x="6083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6" name="Google Shape;626;p3"/>
                <p:cNvSpPr/>
                <p:nvPr/>
              </p:nvSpPr>
              <p:spPr>
                <a:xfrm>
                  <a:off x="1698600" y="3813875"/>
                  <a:ext cx="105825" cy="2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" h="10225" extrusionOk="0">
                      <a:moveTo>
                        <a:pt x="1238" y="0"/>
                      </a:moveTo>
                      <a:cubicBezTo>
                        <a:pt x="1" y="2664"/>
                        <a:pt x="1421" y="6929"/>
                        <a:pt x="2851" y="9426"/>
                      </a:cubicBezTo>
                      <a:cubicBezTo>
                        <a:pt x="2967" y="9633"/>
                        <a:pt x="3099" y="9831"/>
                        <a:pt x="3243" y="10018"/>
                      </a:cubicBezTo>
                      <a:cubicBezTo>
                        <a:pt x="3356" y="10162"/>
                        <a:pt x="3504" y="10224"/>
                        <a:pt x="3646" y="10224"/>
                      </a:cubicBezTo>
                      <a:cubicBezTo>
                        <a:pt x="3950" y="10224"/>
                        <a:pt x="4233" y="9943"/>
                        <a:pt x="4119" y="9575"/>
                      </a:cubicBezTo>
                      <a:cubicBezTo>
                        <a:pt x="3862" y="8748"/>
                        <a:pt x="3441" y="7949"/>
                        <a:pt x="3097" y="7143"/>
                      </a:cubicBezTo>
                      <a:cubicBezTo>
                        <a:pt x="2244" y="5139"/>
                        <a:pt x="1368" y="2191"/>
                        <a:pt x="1238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7" name="Google Shape;627;p3"/>
                <p:cNvSpPr/>
                <p:nvPr/>
              </p:nvSpPr>
              <p:spPr>
                <a:xfrm>
                  <a:off x="2172100" y="3876675"/>
                  <a:ext cx="153550" cy="4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2" h="1766" extrusionOk="0">
                      <a:moveTo>
                        <a:pt x="5792" y="1"/>
                      </a:moveTo>
                      <a:cubicBezTo>
                        <a:pt x="5736" y="1"/>
                        <a:pt x="5680" y="7"/>
                        <a:pt x="5629" y="17"/>
                      </a:cubicBezTo>
                      <a:cubicBezTo>
                        <a:pt x="3896" y="338"/>
                        <a:pt x="2177" y="718"/>
                        <a:pt x="473" y="1157"/>
                      </a:cubicBezTo>
                      <a:cubicBezTo>
                        <a:pt x="290" y="1204"/>
                        <a:pt x="136" y="1244"/>
                        <a:pt x="0" y="1372"/>
                      </a:cubicBezTo>
                      <a:cubicBezTo>
                        <a:pt x="326" y="1654"/>
                        <a:pt x="818" y="1766"/>
                        <a:pt x="1387" y="1766"/>
                      </a:cubicBezTo>
                      <a:cubicBezTo>
                        <a:pt x="2895" y="1766"/>
                        <a:pt x="4939" y="980"/>
                        <a:pt x="5821" y="529"/>
                      </a:cubicBezTo>
                      <a:cubicBezTo>
                        <a:pt x="5969" y="453"/>
                        <a:pt x="6141" y="317"/>
                        <a:pt x="6093" y="158"/>
                      </a:cubicBezTo>
                      <a:cubicBezTo>
                        <a:pt x="6055" y="38"/>
                        <a:pt x="5926" y="1"/>
                        <a:pt x="5792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8" name="Google Shape;628;p3"/>
                <p:cNvSpPr/>
                <p:nvPr/>
              </p:nvSpPr>
              <p:spPr>
                <a:xfrm>
                  <a:off x="2156100" y="3917825"/>
                  <a:ext cx="155650" cy="2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6" h="983" extrusionOk="0">
                      <a:moveTo>
                        <a:pt x="3914" y="0"/>
                      </a:moveTo>
                      <a:cubicBezTo>
                        <a:pt x="2778" y="0"/>
                        <a:pt x="1642" y="26"/>
                        <a:pt x="507" y="76"/>
                      </a:cubicBezTo>
                      <a:cubicBezTo>
                        <a:pt x="318" y="84"/>
                        <a:pt x="159" y="90"/>
                        <a:pt x="0" y="188"/>
                      </a:cubicBezTo>
                      <a:cubicBezTo>
                        <a:pt x="455" y="789"/>
                        <a:pt x="1515" y="983"/>
                        <a:pt x="2641" y="983"/>
                      </a:cubicBezTo>
                      <a:cubicBezTo>
                        <a:pt x="3872" y="983"/>
                        <a:pt x="5182" y="751"/>
                        <a:pt x="5869" y="564"/>
                      </a:cubicBezTo>
                      <a:cubicBezTo>
                        <a:pt x="6030" y="520"/>
                        <a:pt x="6226" y="423"/>
                        <a:pt x="6212" y="256"/>
                      </a:cubicBezTo>
                      <a:cubicBezTo>
                        <a:pt x="6195" y="79"/>
                        <a:pt x="5965" y="28"/>
                        <a:pt x="5786" y="23"/>
                      </a:cubicBezTo>
                      <a:cubicBezTo>
                        <a:pt x="5162" y="8"/>
                        <a:pt x="4538" y="0"/>
                        <a:pt x="391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9" name="Google Shape;629;p3"/>
                <p:cNvSpPr/>
                <p:nvPr/>
              </p:nvSpPr>
              <p:spPr>
                <a:xfrm>
                  <a:off x="1839850" y="3875875"/>
                  <a:ext cx="112000" cy="19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0" h="7675" extrusionOk="0">
                      <a:moveTo>
                        <a:pt x="1029" y="0"/>
                      </a:moveTo>
                      <a:lnTo>
                        <a:pt x="1029" y="0"/>
                      </a:lnTo>
                      <a:cubicBezTo>
                        <a:pt x="0" y="1839"/>
                        <a:pt x="2568" y="5968"/>
                        <a:pt x="3712" y="7388"/>
                      </a:cubicBezTo>
                      <a:cubicBezTo>
                        <a:pt x="3823" y="7527"/>
                        <a:pt x="3988" y="7674"/>
                        <a:pt x="4149" y="7674"/>
                      </a:cubicBezTo>
                      <a:cubicBezTo>
                        <a:pt x="4190" y="7674"/>
                        <a:pt x="4232" y="7665"/>
                        <a:pt x="4272" y="7643"/>
                      </a:cubicBezTo>
                      <a:cubicBezTo>
                        <a:pt x="4480" y="7529"/>
                        <a:pt x="4419" y="7219"/>
                        <a:pt x="4330" y="6998"/>
                      </a:cubicBezTo>
                      <a:cubicBezTo>
                        <a:pt x="3440" y="4818"/>
                        <a:pt x="2476" y="2672"/>
                        <a:pt x="1438" y="560"/>
                      </a:cubicBezTo>
                      <a:cubicBezTo>
                        <a:pt x="1327" y="334"/>
                        <a:pt x="1234" y="142"/>
                        <a:pt x="1029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0" name="Google Shape;630;p3"/>
                <p:cNvSpPr/>
                <p:nvPr/>
              </p:nvSpPr>
              <p:spPr>
                <a:xfrm>
                  <a:off x="1430775" y="3569625"/>
                  <a:ext cx="74507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3" h="14332" extrusionOk="0">
                      <a:moveTo>
                        <a:pt x="305" y="1"/>
                      </a:moveTo>
                      <a:cubicBezTo>
                        <a:pt x="236" y="1"/>
                        <a:pt x="168" y="26"/>
                        <a:pt x="114" y="77"/>
                      </a:cubicBezTo>
                      <a:cubicBezTo>
                        <a:pt x="3" y="184"/>
                        <a:pt x="0" y="360"/>
                        <a:pt x="108" y="471"/>
                      </a:cubicBezTo>
                      <a:cubicBezTo>
                        <a:pt x="2422" y="2882"/>
                        <a:pt x="4068" y="4572"/>
                        <a:pt x="5797" y="6036"/>
                      </a:cubicBezTo>
                      <a:cubicBezTo>
                        <a:pt x="6672" y="6781"/>
                        <a:pt x="7592" y="7474"/>
                        <a:pt x="8551" y="8110"/>
                      </a:cubicBezTo>
                      <a:cubicBezTo>
                        <a:pt x="9537" y="8764"/>
                        <a:pt x="10608" y="9387"/>
                        <a:pt x="11825" y="10014"/>
                      </a:cubicBezTo>
                      <a:cubicBezTo>
                        <a:pt x="13197" y="10722"/>
                        <a:pt x="14436" y="11304"/>
                        <a:pt x="15614" y="11796"/>
                      </a:cubicBezTo>
                      <a:cubicBezTo>
                        <a:pt x="17041" y="12391"/>
                        <a:pt x="18397" y="12865"/>
                        <a:pt x="19763" y="13243"/>
                      </a:cubicBezTo>
                      <a:cubicBezTo>
                        <a:pt x="22393" y="13972"/>
                        <a:pt x="25013" y="14331"/>
                        <a:pt x="27723" y="14331"/>
                      </a:cubicBezTo>
                      <a:cubicBezTo>
                        <a:pt x="28322" y="14331"/>
                        <a:pt x="28926" y="14314"/>
                        <a:pt x="29535" y="14278"/>
                      </a:cubicBezTo>
                      <a:cubicBezTo>
                        <a:pt x="29687" y="14270"/>
                        <a:pt x="29803" y="14140"/>
                        <a:pt x="29794" y="13988"/>
                      </a:cubicBezTo>
                      <a:cubicBezTo>
                        <a:pt x="29786" y="13841"/>
                        <a:pt x="29665" y="13728"/>
                        <a:pt x="29520" y="13728"/>
                      </a:cubicBezTo>
                      <a:cubicBezTo>
                        <a:pt x="29514" y="13728"/>
                        <a:pt x="29509" y="13728"/>
                        <a:pt x="29503" y="13729"/>
                      </a:cubicBezTo>
                      <a:cubicBezTo>
                        <a:pt x="28906" y="13763"/>
                        <a:pt x="28314" y="13780"/>
                        <a:pt x="27727" y="13780"/>
                      </a:cubicBezTo>
                      <a:cubicBezTo>
                        <a:pt x="25066" y="13780"/>
                        <a:pt x="22492" y="13427"/>
                        <a:pt x="19910" y="12712"/>
                      </a:cubicBezTo>
                      <a:cubicBezTo>
                        <a:pt x="17445" y="12030"/>
                        <a:pt x="15029" y="11046"/>
                        <a:pt x="12077" y="9524"/>
                      </a:cubicBezTo>
                      <a:cubicBezTo>
                        <a:pt x="9731" y="8315"/>
                        <a:pt x="7959" y="7146"/>
                        <a:pt x="6152" y="5616"/>
                      </a:cubicBezTo>
                      <a:cubicBezTo>
                        <a:pt x="4445" y="4169"/>
                        <a:pt x="2808" y="2488"/>
                        <a:pt x="506" y="88"/>
                      </a:cubicBezTo>
                      <a:cubicBezTo>
                        <a:pt x="452" y="30"/>
                        <a:pt x="379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2733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631" name="Google Shape;631;p3"/>
              <p:cNvGrpSpPr/>
              <p:nvPr/>
            </p:nvGrpSpPr>
            <p:grpSpPr>
              <a:xfrm rot="613027">
                <a:off x="-546332" y="1972940"/>
                <a:ext cx="1405035" cy="844307"/>
                <a:chOff x="1389775" y="3552900"/>
                <a:chExt cx="935875" cy="562425"/>
              </a:xfrm>
            </p:grpSpPr>
            <p:sp>
              <p:nvSpPr>
                <p:cNvPr id="632" name="Google Shape;632;p3"/>
                <p:cNvSpPr/>
                <p:nvPr/>
              </p:nvSpPr>
              <p:spPr>
                <a:xfrm>
                  <a:off x="1559350" y="3598125"/>
                  <a:ext cx="169250" cy="11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0" h="4615" extrusionOk="0">
                      <a:moveTo>
                        <a:pt x="6239" y="0"/>
                      </a:moveTo>
                      <a:cubicBezTo>
                        <a:pt x="6195" y="0"/>
                        <a:pt x="6149" y="8"/>
                        <a:pt x="6103" y="23"/>
                      </a:cubicBezTo>
                      <a:cubicBezTo>
                        <a:pt x="5476" y="237"/>
                        <a:pt x="4891" y="710"/>
                        <a:pt x="4353" y="1134"/>
                      </a:cubicBezTo>
                      <a:cubicBezTo>
                        <a:pt x="3356" y="1920"/>
                        <a:pt x="2077" y="2421"/>
                        <a:pt x="1124" y="3216"/>
                      </a:cubicBezTo>
                      <a:cubicBezTo>
                        <a:pt x="625" y="3633"/>
                        <a:pt x="0" y="4615"/>
                        <a:pt x="699" y="4615"/>
                      </a:cubicBezTo>
                      <a:cubicBezTo>
                        <a:pt x="841" y="4615"/>
                        <a:pt x="1039" y="4574"/>
                        <a:pt x="1305" y="4479"/>
                      </a:cubicBezTo>
                      <a:cubicBezTo>
                        <a:pt x="3366" y="3742"/>
                        <a:pt x="5211" y="2387"/>
                        <a:pt x="6558" y="643"/>
                      </a:cubicBezTo>
                      <a:cubicBezTo>
                        <a:pt x="6769" y="368"/>
                        <a:pt x="6549" y="0"/>
                        <a:pt x="6239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3" name="Google Shape;633;p3"/>
                <p:cNvSpPr/>
                <p:nvPr/>
              </p:nvSpPr>
              <p:spPr>
                <a:xfrm>
                  <a:off x="1497150" y="3610875"/>
                  <a:ext cx="229175" cy="6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2513" extrusionOk="0">
                      <a:moveTo>
                        <a:pt x="8891" y="1"/>
                      </a:moveTo>
                      <a:cubicBezTo>
                        <a:pt x="8797" y="1"/>
                        <a:pt x="8669" y="32"/>
                        <a:pt x="8496" y="108"/>
                      </a:cubicBezTo>
                      <a:cubicBezTo>
                        <a:pt x="7639" y="485"/>
                        <a:pt x="7145" y="583"/>
                        <a:pt x="6240" y="870"/>
                      </a:cubicBezTo>
                      <a:cubicBezTo>
                        <a:pt x="5286" y="1170"/>
                        <a:pt x="4331" y="1294"/>
                        <a:pt x="3376" y="1294"/>
                      </a:cubicBezTo>
                      <a:cubicBezTo>
                        <a:pt x="2251" y="1294"/>
                        <a:pt x="1125" y="1122"/>
                        <a:pt x="1" y="862"/>
                      </a:cubicBezTo>
                      <a:lnTo>
                        <a:pt x="1" y="862"/>
                      </a:lnTo>
                      <a:cubicBezTo>
                        <a:pt x="1025" y="2336"/>
                        <a:pt x="3990" y="2510"/>
                        <a:pt x="5700" y="2512"/>
                      </a:cubicBezTo>
                      <a:cubicBezTo>
                        <a:pt x="5701" y="2512"/>
                        <a:pt x="5703" y="2512"/>
                        <a:pt x="5704" y="2512"/>
                      </a:cubicBezTo>
                      <a:cubicBezTo>
                        <a:pt x="7232" y="2512"/>
                        <a:pt x="9117" y="1302"/>
                        <a:pt x="9147" y="497"/>
                      </a:cubicBezTo>
                      <a:cubicBezTo>
                        <a:pt x="9156" y="272"/>
                        <a:pt x="9167" y="1"/>
                        <a:pt x="889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4" name="Google Shape;634;p3"/>
                <p:cNvSpPr/>
                <p:nvPr/>
              </p:nvSpPr>
              <p:spPr>
                <a:xfrm>
                  <a:off x="1596525" y="3652250"/>
                  <a:ext cx="275675" cy="9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7" h="3958" extrusionOk="0">
                      <a:moveTo>
                        <a:pt x="10760" y="1"/>
                      </a:moveTo>
                      <a:cubicBezTo>
                        <a:pt x="10646" y="1"/>
                        <a:pt x="10474" y="60"/>
                        <a:pt x="10218" y="208"/>
                      </a:cubicBezTo>
                      <a:cubicBezTo>
                        <a:pt x="9138" y="833"/>
                        <a:pt x="8536" y="1040"/>
                        <a:pt x="7412" y="1556"/>
                      </a:cubicBezTo>
                      <a:cubicBezTo>
                        <a:pt x="5568" y="2401"/>
                        <a:pt x="3791" y="2699"/>
                        <a:pt x="2053" y="2699"/>
                      </a:cubicBezTo>
                      <a:cubicBezTo>
                        <a:pt x="1363" y="2699"/>
                        <a:pt x="680" y="2652"/>
                        <a:pt x="1" y="2574"/>
                      </a:cubicBezTo>
                      <a:lnTo>
                        <a:pt x="1" y="2574"/>
                      </a:lnTo>
                      <a:cubicBezTo>
                        <a:pt x="615" y="3662"/>
                        <a:pt x="2235" y="3957"/>
                        <a:pt x="3856" y="3957"/>
                      </a:cubicBezTo>
                      <a:cubicBezTo>
                        <a:pt x="4803" y="3957"/>
                        <a:pt x="5751" y="3857"/>
                        <a:pt x="6501" y="3754"/>
                      </a:cubicBezTo>
                      <a:cubicBezTo>
                        <a:pt x="8317" y="3505"/>
                        <a:pt x="10760" y="1639"/>
                        <a:pt x="10929" y="601"/>
                      </a:cubicBezTo>
                      <a:cubicBezTo>
                        <a:pt x="10973" y="327"/>
                        <a:pt x="11027" y="1"/>
                        <a:pt x="10760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5" name="Google Shape;635;p3"/>
                <p:cNvSpPr/>
                <p:nvPr/>
              </p:nvSpPr>
              <p:spPr>
                <a:xfrm>
                  <a:off x="1481700" y="3575950"/>
                  <a:ext cx="195225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9" h="2574" extrusionOk="0">
                      <a:moveTo>
                        <a:pt x="7523" y="1"/>
                      </a:moveTo>
                      <a:cubicBezTo>
                        <a:pt x="7439" y="1"/>
                        <a:pt x="7323" y="39"/>
                        <a:pt x="7161" y="134"/>
                      </a:cubicBezTo>
                      <a:cubicBezTo>
                        <a:pt x="6469" y="540"/>
                        <a:pt x="6059" y="673"/>
                        <a:pt x="5315" y="1006"/>
                      </a:cubicBezTo>
                      <a:cubicBezTo>
                        <a:pt x="4140" y="1533"/>
                        <a:pt x="2923" y="1722"/>
                        <a:pt x="1683" y="1722"/>
                      </a:cubicBezTo>
                      <a:cubicBezTo>
                        <a:pt x="1126" y="1722"/>
                        <a:pt x="565" y="1684"/>
                        <a:pt x="0" y="1621"/>
                      </a:cubicBezTo>
                      <a:lnTo>
                        <a:pt x="0" y="1621"/>
                      </a:lnTo>
                      <a:cubicBezTo>
                        <a:pt x="667" y="2375"/>
                        <a:pt x="1983" y="2574"/>
                        <a:pt x="3223" y="2574"/>
                      </a:cubicBezTo>
                      <a:cubicBezTo>
                        <a:pt x="3879" y="2574"/>
                        <a:pt x="4514" y="2518"/>
                        <a:pt x="5019" y="2460"/>
                      </a:cubicBezTo>
                      <a:cubicBezTo>
                        <a:pt x="6321" y="2310"/>
                        <a:pt x="7808" y="1089"/>
                        <a:pt x="7754" y="400"/>
                      </a:cubicBezTo>
                      <a:cubicBezTo>
                        <a:pt x="7740" y="218"/>
                        <a:pt x="7723" y="1"/>
                        <a:pt x="752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6" name="Google Shape;636;p3"/>
                <p:cNvSpPr/>
                <p:nvPr/>
              </p:nvSpPr>
              <p:spPr>
                <a:xfrm>
                  <a:off x="2118200" y="3901300"/>
                  <a:ext cx="164100" cy="1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4" h="410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54" y="1347"/>
                        <a:pt x="2088" y="2760"/>
                        <a:pt x="3239" y="3515"/>
                      </a:cubicBezTo>
                      <a:cubicBezTo>
                        <a:pt x="3841" y="3909"/>
                        <a:pt x="4675" y="4106"/>
                        <a:pt x="5328" y="4106"/>
                      </a:cubicBezTo>
                      <a:cubicBezTo>
                        <a:pt x="5792" y="4106"/>
                        <a:pt x="6164" y="4006"/>
                        <a:pt x="6294" y="3809"/>
                      </a:cubicBezTo>
                      <a:cubicBezTo>
                        <a:pt x="6412" y="3629"/>
                        <a:pt x="6563" y="3403"/>
                        <a:pt x="5997" y="3285"/>
                      </a:cubicBezTo>
                      <a:cubicBezTo>
                        <a:pt x="5283" y="3137"/>
                        <a:pt x="4914" y="2979"/>
                        <a:pt x="4200" y="2753"/>
                      </a:cubicBezTo>
                      <a:cubicBezTo>
                        <a:pt x="2564" y="2237"/>
                        <a:pt x="1226" y="1209"/>
                        <a:pt x="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7" name="Google Shape;637;p3"/>
                <p:cNvSpPr/>
                <p:nvPr/>
              </p:nvSpPr>
              <p:spPr>
                <a:xfrm>
                  <a:off x="2150150" y="3917400"/>
                  <a:ext cx="154025" cy="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1" h="223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71" y="1084"/>
                        <a:pt x="2394" y="1777"/>
                        <a:pt x="3517" y="2118"/>
                      </a:cubicBezTo>
                      <a:cubicBezTo>
                        <a:pt x="3780" y="2198"/>
                        <a:pt x="4070" y="2233"/>
                        <a:pt x="4357" y="2233"/>
                      </a:cubicBezTo>
                      <a:cubicBezTo>
                        <a:pt x="5170" y="2233"/>
                        <a:pt x="5962" y="1952"/>
                        <a:pt x="6058" y="1602"/>
                      </a:cubicBezTo>
                      <a:cubicBezTo>
                        <a:pt x="6103" y="1439"/>
                        <a:pt x="6160" y="1236"/>
                        <a:pt x="5794" y="1236"/>
                      </a:cubicBezTo>
                      <a:cubicBezTo>
                        <a:pt x="5761" y="1236"/>
                        <a:pt x="5724" y="1237"/>
                        <a:pt x="5683" y="1241"/>
                      </a:cubicBezTo>
                      <a:cubicBezTo>
                        <a:pt x="5445" y="1262"/>
                        <a:pt x="5249" y="1269"/>
                        <a:pt x="5061" y="1269"/>
                      </a:cubicBezTo>
                      <a:cubicBezTo>
                        <a:pt x="4763" y="1269"/>
                        <a:pt x="4486" y="1252"/>
                        <a:pt x="4097" y="1245"/>
                      </a:cubicBezTo>
                      <a:cubicBezTo>
                        <a:pt x="2643" y="1223"/>
                        <a:pt x="1300" y="701"/>
                        <a:pt x="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8" name="Google Shape;638;p3"/>
                <p:cNvSpPr/>
                <p:nvPr/>
              </p:nvSpPr>
              <p:spPr>
                <a:xfrm>
                  <a:off x="1743150" y="3829275"/>
                  <a:ext cx="87075" cy="19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3" h="7782" extrusionOk="0">
                      <a:moveTo>
                        <a:pt x="940" y="0"/>
                      </a:moveTo>
                      <a:cubicBezTo>
                        <a:pt x="0" y="1160"/>
                        <a:pt x="426" y="3736"/>
                        <a:pt x="748" y="5203"/>
                      </a:cubicBezTo>
                      <a:cubicBezTo>
                        <a:pt x="1023" y="6458"/>
                        <a:pt x="2214" y="7782"/>
                        <a:pt x="2865" y="7782"/>
                      </a:cubicBezTo>
                      <a:cubicBezTo>
                        <a:pt x="2894" y="7782"/>
                        <a:pt x="2922" y="7779"/>
                        <a:pt x="2949" y="7774"/>
                      </a:cubicBezTo>
                      <a:cubicBezTo>
                        <a:pt x="3184" y="7726"/>
                        <a:pt x="3483" y="7666"/>
                        <a:pt x="3124" y="7140"/>
                      </a:cubicBezTo>
                      <a:cubicBezTo>
                        <a:pt x="2673" y="6478"/>
                        <a:pt x="2504" y="6074"/>
                        <a:pt x="2113" y="5351"/>
                      </a:cubicBezTo>
                      <a:cubicBezTo>
                        <a:pt x="1217" y="3696"/>
                        <a:pt x="963" y="1875"/>
                        <a:pt x="94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9" name="Google Shape;639;p3"/>
                <p:cNvSpPr/>
                <p:nvPr/>
              </p:nvSpPr>
              <p:spPr>
                <a:xfrm>
                  <a:off x="1433200" y="3552900"/>
                  <a:ext cx="171200" cy="5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8" h="2258" extrusionOk="0">
                      <a:moveTo>
                        <a:pt x="6597" y="0"/>
                      </a:moveTo>
                      <a:cubicBezTo>
                        <a:pt x="6523" y="0"/>
                        <a:pt x="6421" y="34"/>
                        <a:pt x="6279" y="117"/>
                      </a:cubicBezTo>
                      <a:cubicBezTo>
                        <a:pt x="5672" y="474"/>
                        <a:pt x="5312" y="591"/>
                        <a:pt x="4661" y="883"/>
                      </a:cubicBezTo>
                      <a:cubicBezTo>
                        <a:pt x="3629" y="1345"/>
                        <a:pt x="2561" y="1511"/>
                        <a:pt x="1474" y="1511"/>
                      </a:cubicBezTo>
                      <a:cubicBezTo>
                        <a:pt x="986" y="1511"/>
                        <a:pt x="494" y="1478"/>
                        <a:pt x="0" y="1423"/>
                      </a:cubicBezTo>
                      <a:lnTo>
                        <a:pt x="0" y="1423"/>
                      </a:lnTo>
                      <a:cubicBezTo>
                        <a:pt x="584" y="2084"/>
                        <a:pt x="1738" y="2258"/>
                        <a:pt x="2825" y="2258"/>
                      </a:cubicBezTo>
                      <a:cubicBezTo>
                        <a:pt x="3401" y="2258"/>
                        <a:pt x="3958" y="2209"/>
                        <a:pt x="4401" y="2157"/>
                      </a:cubicBezTo>
                      <a:cubicBezTo>
                        <a:pt x="5543" y="2026"/>
                        <a:pt x="6848" y="956"/>
                        <a:pt x="6800" y="352"/>
                      </a:cubicBezTo>
                      <a:cubicBezTo>
                        <a:pt x="6787" y="191"/>
                        <a:pt x="6773" y="0"/>
                        <a:pt x="659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40" name="Google Shape;640;p3"/>
                <p:cNvSpPr/>
                <p:nvPr/>
              </p:nvSpPr>
              <p:spPr>
                <a:xfrm>
                  <a:off x="1714900" y="3695925"/>
                  <a:ext cx="230650" cy="11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6" h="4691" extrusionOk="0">
                      <a:moveTo>
                        <a:pt x="9041" y="0"/>
                      </a:moveTo>
                      <a:cubicBezTo>
                        <a:pt x="8945" y="0"/>
                        <a:pt x="8793" y="75"/>
                        <a:pt x="8552" y="270"/>
                      </a:cubicBezTo>
                      <a:cubicBezTo>
                        <a:pt x="7669" y="988"/>
                        <a:pt x="7169" y="1262"/>
                        <a:pt x="6241" y="1889"/>
                      </a:cubicBezTo>
                      <a:cubicBezTo>
                        <a:pt x="4118" y="3326"/>
                        <a:pt x="2047" y="3790"/>
                        <a:pt x="1" y="3904"/>
                      </a:cubicBezTo>
                      <a:cubicBezTo>
                        <a:pt x="387" y="4486"/>
                        <a:pt x="1131" y="4690"/>
                        <a:pt x="1992" y="4690"/>
                      </a:cubicBezTo>
                      <a:cubicBezTo>
                        <a:pt x="3181" y="4690"/>
                        <a:pt x="4592" y="4300"/>
                        <a:pt x="5584" y="3980"/>
                      </a:cubicBezTo>
                      <a:cubicBezTo>
                        <a:pt x="7115" y="3488"/>
                        <a:pt x="9089" y="1461"/>
                        <a:pt x="9177" y="513"/>
                      </a:cubicBezTo>
                      <a:cubicBezTo>
                        <a:pt x="9199" y="277"/>
                        <a:pt x="9225" y="0"/>
                        <a:pt x="904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41" name="Google Shape;641;p3"/>
                <p:cNvSpPr/>
                <p:nvPr/>
              </p:nvSpPr>
              <p:spPr>
                <a:xfrm>
                  <a:off x="1568350" y="3627875"/>
                  <a:ext cx="234150" cy="11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6" h="4412" extrusionOk="0">
                      <a:moveTo>
                        <a:pt x="8937" y="0"/>
                      </a:moveTo>
                      <a:cubicBezTo>
                        <a:pt x="8874" y="0"/>
                        <a:pt x="8808" y="19"/>
                        <a:pt x="8745" y="62"/>
                      </a:cubicBezTo>
                      <a:cubicBezTo>
                        <a:pt x="7509" y="898"/>
                        <a:pt x="6244" y="1695"/>
                        <a:pt x="4871" y="2260"/>
                      </a:cubicBezTo>
                      <a:cubicBezTo>
                        <a:pt x="3236" y="2933"/>
                        <a:pt x="1697" y="2998"/>
                        <a:pt x="1" y="3031"/>
                      </a:cubicBezTo>
                      <a:cubicBezTo>
                        <a:pt x="521" y="3971"/>
                        <a:pt x="1980" y="4277"/>
                        <a:pt x="3011" y="4374"/>
                      </a:cubicBezTo>
                      <a:cubicBezTo>
                        <a:pt x="3290" y="4400"/>
                        <a:pt x="3569" y="4411"/>
                        <a:pt x="3848" y="4411"/>
                      </a:cubicBezTo>
                      <a:cubicBezTo>
                        <a:pt x="4806" y="4411"/>
                        <a:pt x="5767" y="4278"/>
                        <a:pt x="6721" y="4146"/>
                      </a:cubicBezTo>
                      <a:cubicBezTo>
                        <a:pt x="7197" y="4080"/>
                        <a:pt x="7837" y="3708"/>
                        <a:pt x="7591" y="3298"/>
                      </a:cubicBezTo>
                      <a:lnTo>
                        <a:pt x="7591" y="3298"/>
                      </a:lnTo>
                      <a:cubicBezTo>
                        <a:pt x="6286" y="3493"/>
                        <a:pt x="4969" y="3602"/>
                        <a:pt x="3650" y="3624"/>
                      </a:cubicBezTo>
                      <a:cubicBezTo>
                        <a:pt x="4898" y="3334"/>
                        <a:pt x="6164" y="3028"/>
                        <a:pt x="7281" y="2387"/>
                      </a:cubicBezTo>
                      <a:cubicBezTo>
                        <a:pt x="8063" y="1938"/>
                        <a:pt x="8771" y="1297"/>
                        <a:pt x="9220" y="519"/>
                      </a:cubicBezTo>
                      <a:cubicBezTo>
                        <a:pt x="9365" y="268"/>
                        <a:pt x="9173" y="0"/>
                        <a:pt x="893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42" name="Google Shape;642;p3"/>
                <p:cNvSpPr/>
                <p:nvPr/>
              </p:nvSpPr>
              <p:spPr>
                <a:xfrm>
                  <a:off x="1791150" y="3769350"/>
                  <a:ext cx="272450" cy="9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8" h="3842" extrusionOk="0">
                      <a:moveTo>
                        <a:pt x="10631" y="1"/>
                      </a:moveTo>
                      <a:cubicBezTo>
                        <a:pt x="10518" y="1"/>
                        <a:pt x="10349" y="58"/>
                        <a:pt x="10099" y="201"/>
                      </a:cubicBezTo>
                      <a:cubicBezTo>
                        <a:pt x="9034" y="807"/>
                        <a:pt x="8439" y="1007"/>
                        <a:pt x="7331" y="1505"/>
                      </a:cubicBezTo>
                      <a:cubicBezTo>
                        <a:pt x="5559" y="2302"/>
                        <a:pt x="3845" y="2586"/>
                        <a:pt x="2166" y="2586"/>
                      </a:cubicBezTo>
                      <a:cubicBezTo>
                        <a:pt x="1438" y="2586"/>
                        <a:pt x="717" y="2532"/>
                        <a:pt x="0" y="2444"/>
                      </a:cubicBezTo>
                      <a:lnTo>
                        <a:pt x="0" y="2444"/>
                      </a:lnTo>
                      <a:cubicBezTo>
                        <a:pt x="634" y="3548"/>
                        <a:pt x="2304" y="3841"/>
                        <a:pt x="3948" y="3841"/>
                      </a:cubicBezTo>
                      <a:cubicBezTo>
                        <a:pt x="4847" y="3841"/>
                        <a:pt x="5737" y="3754"/>
                        <a:pt x="6448" y="3663"/>
                      </a:cubicBezTo>
                      <a:cubicBezTo>
                        <a:pt x="8244" y="3433"/>
                        <a:pt x="10647" y="1615"/>
                        <a:pt x="10805" y="593"/>
                      </a:cubicBezTo>
                      <a:cubicBezTo>
                        <a:pt x="10847" y="323"/>
                        <a:pt x="10898" y="1"/>
                        <a:pt x="1063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43" name="Google Shape;643;p3"/>
                <p:cNvSpPr/>
                <p:nvPr/>
              </p:nvSpPr>
              <p:spPr>
                <a:xfrm>
                  <a:off x="1626950" y="3711200"/>
                  <a:ext cx="270575" cy="8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3" h="3276" extrusionOk="0">
                      <a:moveTo>
                        <a:pt x="10523" y="1"/>
                      </a:moveTo>
                      <a:cubicBezTo>
                        <a:pt x="10411" y="1"/>
                        <a:pt x="10251" y="46"/>
                        <a:pt x="10028" y="156"/>
                      </a:cubicBezTo>
                      <a:cubicBezTo>
                        <a:pt x="8998" y="668"/>
                        <a:pt x="8413" y="816"/>
                        <a:pt x="7330" y="1218"/>
                      </a:cubicBezTo>
                      <a:cubicBezTo>
                        <a:pt x="5956" y="1728"/>
                        <a:pt x="4597" y="1928"/>
                        <a:pt x="3247" y="1928"/>
                      </a:cubicBezTo>
                      <a:cubicBezTo>
                        <a:pt x="2159" y="1928"/>
                        <a:pt x="1078" y="1798"/>
                        <a:pt x="1" y="1596"/>
                      </a:cubicBezTo>
                      <a:lnTo>
                        <a:pt x="1" y="1596"/>
                      </a:lnTo>
                      <a:cubicBezTo>
                        <a:pt x="906" y="2996"/>
                        <a:pt x="3370" y="3275"/>
                        <a:pt x="5340" y="3275"/>
                      </a:cubicBezTo>
                      <a:cubicBezTo>
                        <a:pt x="5793" y="3275"/>
                        <a:pt x="6219" y="3261"/>
                        <a:pt x="6595" y="3241"/>
                      </a:cubicBezTo>
                      <a:cubicBezTo>
                        <a:pt x="8391" y="3149"/>
                        <a:pt x="10683" y="1564"/>
                        <a:pt x="10769" y="587"/>
                      </a:cubicBezTo>
                      <a:cubicBezTo>
                        <a:pt x="10793" y="320"/>
                        <a:pt x="10822" y="1"/>
                        <a:pt x="10523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44" name="Google Shape;644;p3"/>
                <p:cNvSpPr/>
                <p:nvPr/>
              </p:nvSpPr>
              <p:spPr>
                <a:xfrm>
                  <a:off x="1763875" y="3705325"/>
                  <a:ext cx="268525" cy="14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1" h="5816" extrusionOk="0">
                      <a:moveTo>
                        <a:pt x="10312" y="0"/>
                      </a:moveTo>
                      <a:cubicBezTo>
                        <a:pt x="10235" y="0"/>
                        <a:pt x="10151" y="28"/>
                        <a:pt x="10067" y="93"/>
                      </a:cubicBezTo>
                      <a:cubicBezTo>
                        <a:pt x="8609" y="1213"/>
                        <a:pt x="7123" y="2285"/>
                        <a:pt x="5536" y="3087"/>
                      </a:cubicBezTo>
                      <a:cubicBezTo>
                        <a:pt x="3643" y="4041"/>
                        <a:pt x="1910" y="4247"/>
                        <a:pt x="1" y="4428"/>
                      </a:cubicBezTo>
                      <a:cubicBezTo>
                        <a:pt x="507" y="5528"/>
                        <a:pt x="2121" y="5780"/>
                        <a:pt x="3272" y="5812"/>
                      </a:cubicBezTo>
                      <a:cubicBezTo>
                        <a:pt x="3350" y="5814"/>
                        <a:pt x="3428" y="5815"/>
                        <a:pt x="3506" y="5815"/>
                      </a:cubicBezTo>
                      <a:cubicBezTo>
                        <a:pt x="4808" y="5815"/>
                        <a:pt x="6139" y="5521"/>
                        <a:pt x="7457" y="5228"/>
                      </a:cubicBezTo>
                      <a:cubicBezTo>
                        <a:pt x="7996" y="5108"/>
                        <a:pt x="8747" y="4602"/>
                        <a:pt x="8504" y="4124"/>
                      </a:cubicBezTo>
                      <a:lnTo>
                        <a:pt x="8504" y="4124"/>
                      </a:lnTo>
                      <a:cubicBezTo>
                        <a:pt x="7037" y="4467"/>
                        <a:pt x="5550" y="4708"/>
                        <a:pt x="4051" y="4847"/>
                      </a:cubicBezTo>
                      <a:cubicBezTo>
                        <a:pt x="5476" y="4392"/>
                        <a:pt x="6922" y="3914"/>
                        <a:pt x="8230" y="3041"/>
                      </a:cubicBezTo>
                      <a:cubicBezTo>
                        <a:pt x="9146" y="2431"/>
                        <a:pt x="9995" y="1592"/>
                        <a:pt x="10563" y="611"/>
                      </a:cubicBezTo>
                      <a:cubicBezTo>
                        <a:pt x="10741" y="302"/>
                        <a:pt x="10565" y="0"/>
                        <a:pt x="10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45" name="Google Shape;645;p3"/>
                <p:cNvSpPr/>
                <p:nvPr/>
              </p:nvSpPr>
              <p:spPr>
                <a:xfrm>
                  <a:off x="1884575" y="3892750"/>
                  <a:ext cx="127425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7" h="8335" extrusionOk="0">
                      <a:moveTo>
                        <a:pt x="1210" y="0"/>
                      </a:moveTo>
                      <a:lnTo>
                        <a:pt x="1210" y="0"/>
                      </a:lnTo>
                      <a:cubicBezTo>
                        <a:pt x="0" y="1047"/>
                        <a:pt x="726" y="3771"/>
                        <a:pt x="1246" y="5333"/>
                      </a:cubicBezTo>
                      <a:cubicBezTo>
                        <a:pt x="1706" y="6717"/>
                        <a:pt x="3503" y="8334"/>
                        <a:pt x="4354" y="8334"/>
                      </a:cubicBezTo>
                      <a:cubicBezTo>
                        <a:pt x="4362" y="8334"/>
                        <a:pt x="4370" y="8334"/>
                        <a:pt x="4379" y="8334"/>
                      </a:cubicBezTo>
                      <a:cubicBezTo>
                        <a:pt x="4695" y="8322"/>
                        <a:pt x="5097" y="8307"/>
                        <a:pt x="4581" y="7709"/>
                      </a:cubicBezTo>
                      <a:cubicBezTo>
                        <a:pt x="3930" y="6955"/>
                        <a:pt x="3678" y="6511"/>
                        <a:pt x="3107" y="5704"/>
                      </a:cubicBezTo>
                      <a:cubicBezTo>
                        <a:pt x="1798" y="3854"/>
                        <a:pt x="1348" y="1937"/>
                        <a:pt x="121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46" name="Google Shape;646;p3"/>
                <p:cNvSpPr/>
                <p:nvPr/>
              </p:nvSpPr>
              <p:spPr>
                <a:xfrm>
                  <a:off x="1782250" y="3842225"/>
                  <a:ext cx="105800" cy="22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2" h="8862" extrusionOk="0">
                      <a:moveTo>
                        <a:pt x="1219" y="1"/>
                      </a:moveTo>
                      <a:cubicBezTo>
                        <a:pt x="0" y="1321"/>
                        <a:pt x="473" y="4254"/>
                        <a:pt x="841" y="5923"/>
                      </a:cubicBezTo>
                      <a:cubicBezTo>
                        <a:pt x="1155" y="7353"/>
                        <a:pt x="2626" y="8861"/>
                        <a:pt x="3447" y="8861"/>
                      </a:cubicBezTo>
                      <a:cubicBezTo>
                        <a:pt x="3484" y="8861"/>
                        <a:pt x="3520" y="8858"/>
                        <a:pt x="3553" y="8852"/>
                      </a:cubicBezTo>
                      <a:cubicBezTo>
                        <a:pt x="3852" y="8798"/>
                        <a:pt x="4231" y="8730"/>
                        <a:pt x="3793" y="8132"/>
                      </a:cubicBezTo>
                      <a:cubicBezTo>
                        <a:pt x="3238" y="7377"/>
                        <a:pt x="3036" y="6916"/>
                        <a:pt x="2561" y="6093"/>
                      </a:cubicBezTo>
                      <a:cubicBezTo>
                        <a:pt x="1473" y="4208"/>
                        <a:pt x="1198" y="2136"/>
                        <a:pt x="1219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47" name="Google Shape;647;p3"/>
                <p:cNvSpPr/>
                <p:nvPr/>
              </p:nvSpPr>
              <p:spPr>
                <a:xfrm>
                  <a:off x="1823725" y="3870025"/>
                  <a:ext cx="111450" cy="2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8" h="9812" extrusionOk="0">
                      <a:moveTo>
                        <a:pt x="1708" y="1"/>
                      </a:moveTo>
                      <a:lnTo>
                        <a:pt x="1708" y="1"/>
                      </a:lnTo>
                      <a:cubicBezTo>
                        <a:pt x="721" y="581"/>
                        <a:pt x="332" y="2146"/>
                        <a:pt x="181" y="3248"/>
                      </a:cubicBezTo>
                      <a:cubicBezTo>
                        <a:pt x="1" y="4566"/>
                        <a:pt x="112" y="5888"/>
                        <a:pt x="225" y="7197"/>
                      </a:cubicBezTo>
                      <a:cubicBezTo>
                        <a:pt x="261" y="7621"/>
                        <a:pt x="513" y="8164"/>
                        <a:pt x="849" y="8164"/>
                      </a:cubicBezTo>
                      <a:cubicBezTo>
                        <a:pt x="912" y="8164"/>
                        <a:pt x="979" y="8144"/>
                        <a:pt x="1048" y="8100"/>
                      </a:cubicBezTo>
                      <a:cubicBezTo>
                        <a:pt x="915" y="6708"/>
                        <a:pt x="871" y="5308"/>
                        <a:pt x="915" y="3908"/>
                      </a:cubicBezTo>
                      <a:lnTo>
                        <a:pt x="915" y="3908"/>
                      </a:lnTo>
                      <a:cubicBezTo>
                        <a:pt x="1149" y="5230"/>
                        <a:pt x="1398" y="6571"/>
                        <a:pt x="1997" y="7745"/>
                      </a:cubicBezTo>
                      <a:cubicBezTo>
                        <a:pt x="2417" y="8569"/>
                        <a:pt x="3038" y="9308"/>
                        <a:pt x="3813" y="9765"/>
                      </a:cubicBezTo>
                      <a:cubicBezTo>
                        <a:pt x="3868" y="9797"/>
                        <a:pt x="3925" y="9812"/>
                        <a:pt x="3980" y="9812"/>
                      </a:cubicBezTo>
                      <a:cubicBezTo>
                        <a:pt x="4237" y="9812"/>
                        <a:pt x="4457" y="9500"/>
                        <a:pt x="4300" y="9243"/>
                      </a:cubicBezTo>
                      <a:cubicBezTo>
                        <a:pt x="3507" y="7947"/>
                        <a:pt x="2757" y="6621"/>
                        <a:pt x="2249" y="5173"/>
                      </a:cubicBezTo>
                      <a:cubicBezTo>
                        <a:pt x="1643" y="3448"/>
                        <a:pt x="1655" y="1810"/>
                        <a:pt x="1708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48" name="Google Shape;648;p3"/>
                <p:cNvSpPr/>
                <p:nvPr/>
              </p:nvSpPr>
              <p:spPr>
                <a:xfrm>
                  <a:off x="2101075" y="3904950"/>
                  <a:ext cx="172850" cy="1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4" h="5802" extrusionOk="0">
                      <a:moveTo>
                        <a:pt x="371" y="1"/>
                      </a:moveTo>
                      <a:lnTo>
                        <a:pt x="371" y="1"/>
                      </a:lnTo>
                      <a:cubicBezTo>
                        <a:pt x="1" y="1543"/>
                        <a:pt x="1760" y="3540"/>
                        <a:pt x="2842" y="4634"/>
                      </a:cubicBezTo>
                      <a:cubicBezTo>
                        <a:pt x="3555" y="5354"/>
                        <a:pt x="4846" y="5802"/>
                        <a:pt x="5707" y="5802"/>
                      </a:cubicBezTo>
                      <a:cubicBezTo>
                        <a:pt x="6015" y="5802"/>
                        <a:pt x="6268" y="5744"/>
                        <a:pt x="6420" y="5622"/>
                      </a:cubicBezTo>
                      <a:cubicBezTo>
                        <a:pt x="6637" y="5446"/>
                        <a:pt x="6913" y="5225"/>
                        <a:pt x="6276" y="4972"/>
                      </a:cubicBezTo>
                      <a:cubicBezTo>
                        <a:pt x="5472" y="4652"/>
                        <a:pt x="5092" y="4395"/>
                        <a:pt x="4321" y="3989"/>
                      </a:cubicBezTo>
                      <a:cubicBezTo>
                        <a:pt x="2553" y="3057"/>
                        <a:pt x="1357" y="1619"/>
                        <a:pt x="37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49" name="Google Shape;649;p3"/>
                <p:cNvSpPr/>
                <p:nvPr/>
              </p:nvSpPr>
              <p:spPr>
                <a:xfrm>
                  <a:off x="2056350" y="3900075"/>
                  <a:ext cx="184725" cy="16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9" h="6684" extrusionOk="0">
                      <a:moveTo>
                        <a:pt x="746" y="1"/>
                      </a:moveTo>
                      <a:lnTo>
                        <a:pt x="746" y="1"/>
                      </a:lnTo>
                      <a:cubicBezTo>
                        <a:pt x="1" y="1415"/>
                        <a:pt x="1667" y="3687"/>
                        <a:pt x="2720" y="4954"/>
                      </a:cubicBezTo>
                      <a:cubicBezTo>
                        <a:pt x="3520" y="5918"/>
                        <a:pt x="5302" y="6683"/>
                        <a:pt x="6291" y="6683"/>
                      </a:cubicBezTo>
                      <a:cubicBezTo>
                        <a:pt x="6465" y="6683"/>
                        <a:pt x="6614" y="6660"/>
                        <a:pt x="6729" y="6610"/>
                      </a:cubicBezTo>
                      <a:cubicBezTo>
                        <a:pt x="7020" y="6483"/>
                        <a:pt x="7389" y="6323"/>
                        <a:pt x="6690" y="5954"/>
                      </a:cubicBezTo>
                      <a:cubicBezTo>
                        <a:pt x="5810" y="5487"/>
                        <a:pt x="5413" y="5165"/>
                        <a:pt x="4587" y="4622"/>
                      </a:cubicBezTo>
                      <a:cubicBezTo>
                        <a:pt x="2696" y="3376"/>
                        <a:pt x="1580" y="1753"/>
                        <a:pt x="7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50" name="Google Shape;650;p3"/>
                <p:cNvSpPr/>
                <p:nvPr/>
              </p:nvSpPr>
              <p:spPr>
                <a:xfrm>
                  <a:off x="1927050" y="3890475"/>
                  <a:ext cx="131950" cy="21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8" h="8443" extrusionOk="0">
                      <a:moveTo>
                        <a:pt x="1010" y="0"/>
                      </a:moveTo>
                      <a:cubicBezTo>
                        <a:pt x="0" y="1484"/>
                        <a:pt x="899" y="4314"/>
                        <a:pt x="1510" y="5912"/>
                      </a:cubicBezTo>
                      <a:cubicBezTo>
                        <a:pt x="2008" y="7219"/>
                        <a:pt x="3563" y="8442"/>
                        <a:pt x="4409" y="8442"/>
                      </a:cubicBezTo>
                      <a:cubicBezTo>
                        <a:pt x="4487" y="8442"/>
                        <a:pt x="4560" y="8432"/>
                        <a:pt x="4625" y="8409"/>
                      </a:cubicBezTo>
                      <a:cubicBezTo>
                        <a:pt x="4912" y="8313"/>
                        <a:pt x="5277" y="8189"/>
                        <a:pt x="4755" y="7661"/>
                      </a:cubicBezTo>
                      <a:cubicBezTo>
                        <a:pt x="4096" y="6997"/>
                        <a:pt x="3828" y="6571"/>
                        <a:pt x="3237" y="5827"/>
                      </a:cubicBezTo>
                      <a:cubicBezTo>
                        <a:pt x="1883" y="4123"/>
                        <a:pt x="1306" y="2113"/>
                        <a:pt x="101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51" name="Google Shape;651;p3"/>
                <p:cNvSpPr/>
                <p:nvPr/>
              </p:nvSpPr>
              <p:spPr>
                <a:xfrm>
                  <a:off x="1965700" y="3912175"/>
                  <a:ext cx="174750" cy="1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0" h="7150" extrusionOk="0">
                      <a:moveTo>
                        <a:pt x="540" y="0"/>
                      </a:moveTo>
                      <a:cubicBezTo>
                        <a:pt x="1" y="1712"/>
                        <a:pt x="1678" y="4163"/>
                        <a:pt x="2723" y="5517"/>
                      </a:cubicBezTo>
                      <a:cubicBezTo>
                        <a:pt x="3467" y="6478"/>
                        <a:pt x="4955" y="7149"/>
                        <a:pt x="5863" y="7149"/>
                      </a:cubicBezTo>
                      <a:cubicBezTo>
                        <a:pt x="6098" y="7149"/>
                        <a:pt x="6294" y="7104"/>
                        <a:pt x="6428" y="7008"/>
                      </a:cubicBezTo>
                      <a:cubicBezTo>
                        <a:pt x="6675" y="6832"/>
                        <a:pt x="6989" y="6608"/>
                        <a:pt x="6337" y="6255"/>
                      </a:cubicBezTo>
                      <a:cubicBezTo>
                        <a:pt x="5514" y="5808"/>
                        <a:pt x="5134" y="5478"/>
                        <a:pt x="4354" y="4937"/>
                      </a:cubicBezTo>
                      <a:cubicBezTo>
                        <a:pt x="2565" y="3695"/>
                        <a:pt x="1432" y="1938"/>
                        <a:pt x="54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52" name="Google Shape;652;p3"/>
                <p:cNvSpPr/>
                <p:nvPr/>
              </p:nvSpPr>
              <p:spPr>
                <a:xfrm>
                  <a:off x="1993450" y="3912050"/>
                  <a:ext cx="228750" cy="13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0" h="5538" extrusionOk="0">
                      <a:moveTo>
                        <a:pt x="233" y="1"/>
                      </a:moveTo>
                      <a:lnTo>
                        <a:pt x="233" y="1"/>
                      </a:lnTo>
                      <a:cubicBezTo>
                        <a:pt x="0" y="1049"/>
                        <a:pt x="890" y="2246"/>
                        <a:pt x="1598" y="3002"/>
                      </a:cubicBezTo>
                      <a:cubicBezTo>
                        <a:pt x="2445" y="3906"/>
                        <a:pt x="3491" y="4602"/>
                        <a:pt x="4526" y="5290"/>
                      </a:cubicBezTo>
                      <a:cubicBezTo>
                        <a:pt x="4738" y="5431"/>
                        <a:pt x="5041" y="5538"/>
                        <a:pt x="5292" y="5538"/>
                      </a:cubicBezTo>
                      <a:cubicBezTo>
                        <a:pt x="5516" y="5538"/>
                        <a:pt x="5698" y="5453"/>
                        <a:pt x="5739" y="5232"/>
                      </a:cubicBezTo>
                      <a:cubicBezTo>
                        <a:pt x="4633" y="4512"/>
                        <a:pt x="3574" y="3721"/>
                        <a:pt x="2572" y="2864"/>
                      </a:cubicBezTo>
                      <a:lnTo>
                        <a:pt x="2572" y="2864"/>
                      </a:lnTo>
                      <a:cubicBezTo>
                        <a:pt x="3698" y="3475"/>
                        <a:pt x="4849" y="4084"/>
                        <a:pt x="6111" y="4344"/>
                      </a:cubicBezTo>
                      <a:cubicBezTo>
                        <a:pt x="6494" y="4423"/>
                        <a:pt x="6891" y="4466"/>
                        <a:pt x="7287" y="4466"/>
                      </a:cubicBezTo>
                      <a:cubicBezTo>
                        <a:pt x="7803" y="4466"/>
                        <a:pt x="8318" y="4393"/>
                        <a:pt x="8800" y="4231"/>
                      </a:cubicBezTo>
                      <a:cubicBezTo>
                        <a:pt x="9149" y="4115"/>
                        <a:pt x="9111" y="3622"/>
                        <a:pt x="8748" y="3575"/>
                      </a:cubicBezTo>
                      <a:cubicBezTo>
                        <a:pt x="7267" y="3381"/>
                        <a:pt x="5793" y="3139"/>
                        <a:pt x="4391" y="2653"/>
                      </a:cubicBezTo>
                      <a:cubicBezTo>
                        <a:pt x="2721" y="2073"/>
                        <a:pt x="1525" y="1101"/>
                        <a:pt x="23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53" name="Google Shape;653;p3"/>
                <p:cNvSpPr/>
                <p:nvPr/>
              </p:nvSpPr>
              <p:spPr>
                <a:xfrm>
                  <a:off x="1497400" y="3660925"/>
                  <a:ext cx="67425" cy="18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7437" extrusionOk="0">
                      <a:moveTo>
                        <a:pt x="944" y="0"/>
                      </a:moveTo>
                      <a:cubicBezTo>
                        <a:pt x="0" y="1022"/>
                        <a:pt x="200" y="3467"/>
                        <a:pt x="384" y="4865"/>
                      </a:cubicBezTo>
                      <a:cubicBezTo>
                        <a:pt x="545" y="6084"/>
                        <a:pt x="1567" y="7437"/>
                        <a:pt x="2156" y="7437"/>
                      </a:cubicBezTo>
                      <a:cubicBezTo>
                        <a:pt x="2171" y="7437"/>
                        <a:pt x="2187" y="7436"/>
                        <a:pt x="2202" y="7434"/>
                      </a:cubicBezTo>
                      <a:cubicBezTo>
                        <a:pt x="2420" y="7405"/>
                        <a:pt x="2696" y="7371"/>
                        <a:pt x="2409" y="6852"/>
                      </a:cubicBezTo>
                      <a:cubicBezTo>
                        <a:pt x="2045" y="6199"/>
                        <a:pt x="1922" y="5807"/>
                        <a:pt x="1619" y="5102"/>
                      </a:cubicBezTo>
                      <a:cubicBezTo>
                        <a:pt x="925" y="3486"/>
                        <a:pt x="827" y="1761"/>
                        <a:pt x="94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54" name="Google Shape;654;p3"/>
                <p:cNvSpPr/>
                <p:nvPr/>
              </p:nvSpPr>
              <p:spPr>
                <a:xfrm>
                  <a:off x="1534525" y="3710275"/>
                  <a:ext cx="54400" cy="2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8499" extrusionOk="0">
                      <a:moveTo>
                        <a:pt x="1286" y="1"/>
                      </a:moveTo>
                      <a:lnTo>
                        <a:pt x="1286" y="1"/>
                      </a:lnTo>
                      <a:cubicBezTo>
                        <a:pt x="122" y="1176"/>
                        <a:pt x="1" y="3973"/>
                        <a:pt x="9" y="5572"/>
                      </a:cubicBezTo>
                      <a:cubicBezTo>
                        <a:pt x="16" y="6962"/>
                        <a:pt x="937" y="8499"/>
                        <a:pt x="1575" y="8499"/>
                      </a:cubicBezTo>
                      <a:cubicBezTo>
                        <a:pt x="1593" y="8499"/>
                        <a:pt x="1611" y="8497"/>
                        <a:pt x="1629" y="8495"/>
                      </a:cubicBezTo>
                      <a:cubicBezTo>
                        <a:pt x="1870" y="8461"/>
                        <a:pt x="2175" y="8419"/>
                        <a:pt x="1934" y="7828"/>
                      </a:cubicBezTo>
                      <a:cubicBezTo>
                        <a:pt x="1630" y="7084"/>
                        <a:pt x="1549" y="6637"/>
                        <a:pt x="1317" y="5832"/>
                      </a:cubicBezTo>
                      <a:cubicBezTo>
                        <a:pt x="786" y="3989"/>
                        <a:pt x="917" y="2016"/>
                        <a:pt x="128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55" name="Google Shape;655;p3"/>
                <p:cNvSpPr/>
                <p:nvPr/>
              </p:nvSpPr>
              <p:spPr>
                <a:xfrm>
                  <a:off x="1406875" y="3623850"/>
                  <a:ext cx="76950" cy="21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8475" extrusionOk="0">
                      <a:moveTo>
                        <a:pt x="3077" y="0"/>
                      </a:moveTo>
                      <a:lnTo>
                        <a:pt x="3077" y="0"/>
                      </a:lnTo>
                      <a:cubicBezTo>
                        <a:pt x="1544" y="984"/>
                        <a:pt x="727" y="3737"/>
                        <a:pt x="343" y="5323"/>
                      </a:cubicBezTo>
                      <a:cubicBezTo>
                        <a:pt x="0" y="6741"/>
                        <a:pt x="651" y="8464"/>
                        <a:pt x="1356" y="8474"/>
                      </a:cubicBezTo>
                      <a:cubicBezTo>
                        <a:pt x="1377" y="8474"/>
                        <a:pt x="1398" y="8474"/>
                        <a:pt x="1419" y="8474"/>
                      </a:cubicBezTo>
                      <a:cubicBezTo>
                        <a:pt x="1671" y="8474"/>
                        <a:pt x="1950" y="8435"/>
                        <a:pt x="1847" y="7860"/>
                      </a:cubicBezTo>
                      <a:cubicBezTo>
                        <a:pt x="1704" y="7075"/>
                        <a:pt x="1728" y="6618"/>
                        <a:pt x="1677" y="5786"/>
                      </a:cubicBezTo>
                      <a:cubicBezTo>
                        <a:pt x="1562" y="3875"/>
                        <a:pt x="2187" y="1939"/>
                        <a:pt x="3077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56" name="Google Shape;656;p3"/>
                <p:cNvSpPr/>
                <p:nvPr/>
              </p:nvSpPr>
              <p:spPr>
                <a:xfrm>
                  <a:off x="1463175" y="3635425"/>
                  <a:ext cx="65825" cy="23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3" h="9207" extrusionOk="0">
                      <a:moveTo>
                        <a:pt x="1802" y="0"/>
                      </a:moveTo>
                      <a:lnTo>
                        <a:pt x="1802" y="0"/>
                      </a:lnTo>
                      <a:cubicBezTo>
                        <a:pt x="279" y="601"/>
                        <a:pt x="54" y="3480"/>
                        <a:pt x="25" y="5168"/>
                      </a:cubicBezTo>
                      <a:cubicBezTo>
                        <a:pt x="0" y="6678"/>
                        <a:pt x="1211" y="8880"/>
                        <a:pt x="2035" y="9134"/>
                      </a:cubicBezTo>
                      <a:cubicBezTo>
                        <a:pt x="2145" y="9169"/>
                        <a:pt x="2267" y="9206"/>
                        <a:pt x="2363" y="9206"/>
                      </a:cubicBezTo>
                      <a:cubicBezTo>
                        <a:pt x="2538" y="9206"/>
                        <a:pt x="2632" y="9084"/>
                        <a:pt x="2443" y="8599"/>
                      </a:cubicBezTo>
                      <a:cubicBezTo>
                        <a:pt x="2070" y="7648"/>
                        <a:pt x="1978" y="7134"/>
                        <a:pt x="1699" y="6159"/>
                      </a:cubicBezTo>
                      <a:cubicBezTo>
                        <a:pt x="1062" y="3927"/>
                        <a:pt x="1279" y="1920"/>
                        <a:pt x="180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57" name="Google Shape;657;p3"/>
                <p:cNvSpPr/>
                <p:nvPr/>
              </p:nvSpPr>
              <p:spPr>
                <a:xfrm>
                  <a:off x="1389775" y="3588600"/>
                  <a:ext cx="82800" cy="20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2" h="8342" extrusionOk="0">
                      <a:moveTo>
                        <a:pt x="3312" y="0"/>
                      </a:moveTo>
                      <a:lnTo>
                        <a:pt x="3312" y="0"/>
                      </a:lnTo>
                      <a:cubicBezTo>
                        <a:pt x="2384" y="92"/>
                        <a:pt x="1636" y="1149"/>
                        <a:pt x="1203" y="1938"/>
                      </a:cubicBezTo>
                      <a:cubicBezTo>
                        <a:pt x="686" y="2881"/>
                        <a:pt x="394" y="3933"/>
                        <a:pt x="107" y="4974"/>
                      </a:cubicBezTo>
                      <a:cubicBezTo>
                        <a:pt x="0" y="5360"/>
                        <a:pt x="66" y="5963"/>
                        <a:pt x="435" y="5963"/>
                      </a:cubicBezTo>
                      <a:cubicBezTo>
                        <a:pt x="450" y="5963"/>
                        <a:pt x="467" y="5962"/>
                        <a:pt x="484" y="5959"/>
                      </a:cubicBezTo>
                      <a:cubicBezTo>
                        <a:pt x="778" y="4852"/>
                        <a:pt x="1145" y="3765"/>
                        <a:pt x="1581" y="2706"/>
                      </a:cubicBezTo>
                      <a:lnTo>
                        <a:pt x="1581" y="2706"/>
                      </a:lnTo>
                      <a:cubicBezTo>
                        <a:pt x="1383" y="3800"/>
                        <a:pt x="1191" y="4915"/>
                        <a:pt x="1317" y="6027"/>
                      </a:cubicBezTo>
                      <a:cubicBezTo>
                        <a:pt x="1406" y="6804"/>
                        <a:pt x="1671" y="7591"/>
                        <a:pt x="2137" y="8216"/>
                      </a:cubicBezTo>
                      <a:cubicBezTo>
                        <a:pt x="2203" y="8304"/>
                        <a:pt x="2292" y="8342"/>
                        <a:pt x="2379" y="8342"/>
                      </a:cubicBezTo>
                      <a:cubicBezTo>
                        <a:pt x="2546" y="8342"/>
                        <a:pt x="2704" y="8200"/>
                        <a:pt x="2665" y="7994"/>
                      </a:cubicBezTo>
                      <a:cubicBezTo>
                        <a:pt x="2425" y="6721"/>
                        <a:pt x="2225" y="5438"/>
                        <a:pt x="2247" y="4149"/>
                      </a:cubicBezTo>
                      <a:cubicBezTo>
                        <a:pt x="2274" y="2613"/>
                        <a:pt x="2753" y="1365"/>
                        <a:pt x="3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58" name="Google Shape;658;p3"/>
                <p:cNvSpPr/>
                <p:nvPr/>
              </p:nvSpPr>
              <p:spPr>
                <a:xfrm>
                  <a:off x="1644200" y="3792375"/>
                  <a:ext cx="120450" cy="2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11587" extrusionOk="0">
                      <a:moveTo>
                        <a:pt x="1810" y="1"/>
                      </a:moveTo>
                      <a:lnTo>
                        <a:pt x="1810" y="1"/>
                      </a:lnTo>
                      <a:cubicBezTo>
                        <a:pt x="1" y="1100"/>
                        <a:pt x="317" y="4809"/>
                        <a:pt x="634" y="6960"/>
                      </a:cubicBezTo>
                      <a:cubicBezTo>
                        <a:pt x="916" y="8884"/>
                        <a:pt x="2914" y="11416"/>
                        <a:pt x="4012" y="11559"/>
                      </a:cubicBezTo>
                      <a:cubicBezTo>
                        <a:pt x="4116" y="11572"/>
                        <a:pt x="4227" y="11587"/>
                        <a:pt x="4326" y="11587"/>
                      </a:cubicBezTo>
                      <a:cubicBezTo>
                        <a:pt x="4623" y="11587"/>
                        <a:pt x="4817" y="11458"/>
                        <a:pt x="4419" y="10789"/>
                      </a:cubicBezTo>
                      <a:cubicBezTo>
                        <a:pt x="3746" y="9662"/>
                        <a:pt x="3521" y="9028"/>
                        <a:pt x="2964" y="7851"/>
                      </a:cubicBezTo>
                      <a:cubicBezTo>
                        <a:pt x="1690" y="5154"/>
                        <a:pt x="1545" y="2556"/>
                        <a:pt x="181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59" name="Google Shape;659;p3"/>
                <p:cNvSpPr/>
                <p:nvPr/>
              </p:nvSpPr>
              <p:spPr>
                <a:xfrm>
                  <a:off x="1558850" y="3730300"/>
                  <a:ext cx="100875" cy="2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5" h="10635" extrusionOk="0">
                      <a:moveTo>
                        <a:pt x="1582" y="1"/>
                      </a:moveTo>
                      <a:lnTo>
                        <a:pt x="1582" y="1"/>
                      </a:lnTo>
                      <a:cubicBezTo>
                        <a:pt x="0" y="1401"/>
                        <a:pt x="193" y="4888"/>
                        <a:pt x="419" y="6884"/>
                      </a:cubicBezTo>
                      <a:cubicBezTo>
                        <a:pt x="617" y="8638"/>
                        <a:pt x="2226" y="10634"/>
                        <a:pt x="3177" y="10634"/>
                      </a:cubicBezTo>
                      <a:cubicBezTo>
                        <a:pt x="3194" y="10634"/>
                        <a:pt x="3212" y="10633"/>
                        <a:pt x="3228" y="10632"/>
                      </a:cubicBezTo>
                      <a:cubicBezTo>
                        <a:pt x="3584" y="10604"/>
                        <a:pt x="4035" y="10569"/>
                        <a:pt x="3595" y="9817"/>
                      </a:cubicBezTo>
                      <a:cubicBezTo>
                        <a:pt x="3041" y="8868"/>
                        <a:pt x="2862" y="8306"/>
                        <a:pt x="2407" y="7287"/>
                      </a:cubicBezTo>
                      <a:cubicBezTo>
                        <a:pt x="1367" y="4953"/>
                        <a:pt x="1299" y="2496"/>
                        <a:pt x="1582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60" name="Google Shape;660;p3"/>
                <p:cNvSpPr/>
                <p:nvPr/>
              </p:nvSpPr>
              <p:spPr>
                <a:xfrm>
                  <a:off x="1596825" y="3742000"/>
                  <a:ext cx="183875" cy="2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5" h="9193" extrusionOk="0">
                      <a:moveTo>
                        <a:pt x="846" y="1"/>
                      </a:moveTo>
                      <a:cubicBezTo>
                        <a:pt x="1" y="887"/>
                        <a:pt x="164" y="2580"/>
                        <a:pt x="409" y="3736"/>
                      </a:cubicBezTo>
                      <a:cubicBezTo>
                        <a:pt x="704" y="5117"/>
                        <a:pt x="1315" y="6414"/>
                        <a:pt x="1921" y="7696"/>
                      </a:cubicBezTo>
                      <a:cubicBezTo>
                        <a:pt x="2099" y="8073"/>
                        <a:pt x="2502" y="8493"/>
                        <a:pt x="2844" y="8493"/>
                      </a:cubicBezTo>
                      <a:cubicBezTo>
                        <a:pt x="2952" y="8493"/>
                        <a:pt x="3053" y="8452"/>
                        <a:pt x="3139" y="8354"/>
                      </a:cubicBezTo>
                      <a:cubicBezTo>
                        <a:pt x="2483" y="6999"/>
                        <a:pt x="1917" y="5603"/>
                        <a:pt x="1443" y="4175"/>
                      </a:cubicBezTo>
                      <a:lnTo>
                        <a:pt x="1443" y="4175"/>
                      </a:lnTo>
                      <a:cubicBezTo>
                        <a:pt x="2183" y="5434"/>
                        <a:pt x="2948" y="6708"/>
                        <a:pt x="4025" y="7705"/>
                      </a:cubicBezTo>
                      <a:cubicBezTo>
                        <a:pt x="4781" y="8405"/>
                        <a:pt x="5720" y="8958"/>
                        <a:pt x="6718" y="9181"/>
                      </a:cubicBezTo>
                      <a:cubicBezTo>
                        <a:pt x="6751" y="9189"/>
                        <a:pt x="6784" y="9192"/>
                        <a:pt x="6815" y="9192"/>
                      </a:cubicBezTo>
                      <a:cubicBezTo>
                        <a:pt x="7165" y="9192"/>
                        <a:pt x="7354" y="8747"/>
                        <a:pt x="7054" y="8508"/>
                      </a:cubicBezTo>
                      <a:cubicBezTo>
                        <a:pt x="5723" y="7447"/>
                        <a:pt x="4426" y="6342"/>
                        <a:pt x="3343" y="5040"/>
                      </a:cubicBezTo>
                      <a:cubicBezTo>
                        <a:pt x="2054" y="3490"/>
                        <a:pt x="1459" y="1837"/>
                        <a:pt x="8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61" name="Google Shape;661;p3"/>
                <p:cNvSpPr/>
                <p:nvPr/>
              </p:nvSpPr>
              <p:spPr>
                <a:xfrm>
                  <a:off x="2122050" y="3846625"/>
                  <a:ext cx="131575" cy="7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3" h="2944" extrusionOk="0">
                      <a:moveTo>
                        <a:pt x="5262" y="0"/>
                      </a:moveTo>
                      <a:lnTo>
                        <a:pt x="5262" y="0"/>
                      </a:lnTo>
                      <a:cubicBezTo>
                        <a:pt x="3810" y="32"/>
                        <a:pt x="535" y="1403"/>
                        <a:pt x="0" y="2944"/>
                      </a:cubicBezTo>
                      <a:cubicBezTo>
                        <a:pt x="1257" y="2278"/>
                        <a:pt x="2512" y="1655"/>
                        <a:pt x="3857" y="1221"/>
                      </a:cubicBezTo>
                      <a:cubicBezTo>
                        <a:pt x="4478" y="1020"/>
                        <a:pt x="5247" y="678"/>
                        <a:pt x="5262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62" name="Google Shape;662;p3"/>
                <p:cNvSpPr/>
                <p:nvPr/>
              </p:nvSpPr>
              <p:spPr>
                <a:xfrm>
                  <a:off x="2019650" y="3804750"/>
                  <a:ext cx="171150" cy="10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6" h="4359" extrusionOk="0">
                      <a:moveTo>
                        <a:pt x="6521" y="0"/>
                      </a:moveTo>
                      <a:cubicBezTo>
                        <a:pt x="6455" y="0"/>
                        <a:pt x="6387" y="26"/>
                        <a:pt x="6330" y="84"/>
                      </a:cubicBezTo>
                      <a:cubicBezTo>
                        <a:pt x="5509" y="925"/>
                        <a:pt x="4658" y="1739"/>
                        <a:pt x="3683" y="2392"/>
                      </a:cubicBezTo>
                      <a:cubicBezTo>
                        <a:pt x="2521" y="3172"/>
                        <a:pt x="1326" y="3469"/>
                        <a:pt x="0" y="3766"/>
                      </a:cubicBezTo>
                      <a:cubicBezTo>
                        <a:pt x="419" y="4231"/>
                        <a:pt x="1169" y="4358"/>
                        <a:pt x="1865" y="4358"/>
                      </a:cubicBezTo>
                      <a:cubicBezTo>
                        <a:pt x="2125" y="4358"/>
                        <a:pt x="2377" y="4340"/>
                        <a:pt x="2601" y="4316"/>
                      </a:cubicBezTo>
                      <a:cubicBezTo>
                        <a:pt x="3588" y="4207"/>
                        <a:pt x="4535" y="3875"/>
                        <a:pt x="5470" y="3546"/>
                      </a:cubicBezTo>
                      <a:cubicBezTo>
                        <a:pt x="5832" y="3419"/>
                        <a:pt x="6268" y="3030"/>
                        <a:pt x="6001" y="2755"/>
                      </a:cubicBezTo>
                      <a:lnTo>
                        <a:pt x="6001" y="2755"/>
                      </a:lnTo>
                      <a:cubicBezTo>
                        <a:pt x="5010" y="3114"/>
                        <a:pt x="3997" y="3408"/>
                        <a:pt x="2968" y="3636"/>
                      </a:cubicBezTo>
                      <a:cubicBezTo>
                        <a:pt x="3895" y="3214"/>
                        <a:pt x="4833" y="2776"/>
                        <a:pt x="5595" y="2105"/>
                      </a:cubicBezTo>
                      <a:cubicBezTo>
                        <a:pt x="6129" y="1634"/>
                        <a:pt x="6571" y="1028"/>
                        <a:pt x="6783" y="360"/>
                      </a:cubicBezTo>
                      <a:cubicBezTo>
                        <a:pt x="6846" y="163"/>
                        <a:pt x="6689" y="0"/>
                        <a:pt x="652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63" name="Google Shape;663;p3"/>
                <p:cNvSpPr/>
                <p:nvPr/>
              </p:nvSpPr>
              <p:spPr>
                <a:xfrm>
                  <a:off x="1929125" y="3791950"/>
                  <a:ext cx="184225" cy="10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9" h="4024" extrusionOk="0">
                      <a:moveTo>
                        <a:pt x="6906" y="1"/>
                      </a:moveTo>
                      <a:cubicBezTo>
                        <a:pt x="6843" y="1"/>
                        <a:pt x="6774" y="19"/>
                        <a:pt x="6704" y="61"/>
                      </a:cubicBezTo>
                      <a:cubicBezTo>
                        <a:pt x="6126" y="403"/>
                        <a:pt x="5588" y="863"/>
                        <a:pt x="5036" y="1267"/>
                      </a:cubicBezTo>
                      <a:cubicBezTo>
                        <a:pt x="3661" y="2271"/>
                        <a:pt x="1596" y="3462"/>
                        <a:pt x="1" y="3954"/>
                      </a:cubicBezTo>
                      <a:cubicBezTo>
                        <a:pt x="222" y="4002"/>
                        <a:pt x="452" y="4024"/>
                        <a:pt x="689" y="4024"/>
                      </a:cubicBezTo>
                      <a:cubicBezTo>
                        <a:pt x="2713" y="4024"/>
                        <a:pt x="5248" y="2408"/>
                        <a:pt x="6742" y="1041"/>
                      </a:cubicBezTo>
                      <a:cubicBezTo>
                        <a:pt x="6881" y="916"/>
                        <a:pt x="7011" y="781"/>
                        <a:pt x="7132" y="639"/>
                      </a:cubicBezTo>
                      <a:cubicBezTo>
                        <a:pt x="7368" y="355"/>
                        <a:pt x="7187" y="1"/>
                        <a:pt x="690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64" name="Google Shape;664;p3"/>
                <p:cNvSpPr/>
                <p:nvPr/>
              </p:nvSpPr>
              <p:spPr>
                <a:xfrm>
                  <a:off x="1974150" y="3823400"/>
                  <a:ext cx="163775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1" h="3280" extrusionOk="0">
                      <a:moveTo>
                        <a:pt x="6083" y="0"/>
                      </a:moveTo>
                      <a:cubicBezTo>
                        <a:pt x="6028" y="0"/>
                        <a:pt x="5970" y="14"/>
                        <a:pt x="5913" y="46"/>
                      </a:cubicBezTo>
                      <a:cubicBezTo>
                        <a:pt x="5403" y="322"/>
                        <a:pt x="4939" y="703"/>
                        <a:pt x="4458" y="1035"/>
                      </a:cubicBezTo>
                      <a:cubicBezTo>
                        <a:pt x="3260" y="1858"/>
                        <a:pt x="1439" y="2820"/>
                        <a:pt x="0" y="3193"/>
                      </a:cubicBezTo>
                      <a:cubicBezTo>
                        <a:pt x="252" y="3252"/>
                        <a:pt x="515" y="3280"/>
                        <a:pt x="784" y="3280"/>
                      </a:cubicBezTo>
                      <a:cubicBezTo>
                        <a:pt x="2623" y="3280"/>
                        <a:pt x="4769" y="2002"/>
                        <a:pt x="6019" y="897"/>
                      </a:cubicBezTo>
                      <a:cubicBezTo>
                        <a:pt x="6137" y="794"/>
                        <a:pt x="6248" y="681"/>
                        <a:pt x="6349" y="561"/>
                      </a:cubicBezTo>
                      <a:cubicBezTo>
                        <a:pt x="6551" y="320"/>
                        <a:pt x="6348" y="0"/>
                        <a:pt x="6083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65" name="Google Shape;665;p3"/>
                <p:cNvSpPr/>
                <p:nvPr/>
              </p:nvSpPr>
              <p:spPr>
                <a:xfrm>
                  <a:off x="1698600" y="3813875"/>
                  <a:ext cx="105825" cy="2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" h="10225" extrusionOk="0">
                      <a:moveTo>
                        <a:pt x="1238" y="0"/>
                      </a:moveTo>
                      <a:cubicBezTo>
                        <a:pt x="1" y="2664"/>
                        <a:pt x="1421" y="6929"/>
                        <a:pt x="2851" y="9426"/>
                      </a:cubicBezTo>
                      <a:cubicBezTo>
                        <a:pt x="2967" y="9633"/>
                        <a:pt x="3099" y="9831"/>
                        <a:pt x="3243" y="10018"/>
                      </a:cubicBezTo>
                      <a:cubicBezTo>
                        <a:pt x="3356" y="10162"/>
                        <a:pt x="3504" y="10224"/>
                        <a:pt x="3646" y="10224"/>
                      </a:cubicBezTo>
                      <a:cubicBezTo>
                        <a:pt x="3950" y="10224"/>
                        <a:pt x="4233" y="9943"/>
                        <a:pt x="4119" y="9575"/>
                      </a:cubicBezTo>
                      <a:cubicBezTo>
                        <a:pt x="3862" y="8748"/>
                        <a:pt x="3441" y="7949"/>
                        <a:pt x="3097" y="7143"/>
                      </a:cubicBezTo>
                      <a:cubicBezTo>
                        <a:pt x="2244" y="5139"/>
                        <a:pt x="1368" y="2191"/>
                        <a:pt x="1238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66" name="Google Shape;666;p3"/>
                <p:cNvSpPr/>
                <p:nvPr/>
              </p:nvSpPr>
              <p:spPr>
                <a:xfrm>
                  <a:off x="2172100" y="3876675"/>
                  <a:ext cx="153550" cy="4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2" h="1766" extrusionOk="0">
                      <a:moveTo>
                        <a:pt x="5792" y="1"/>
                      </a:moveTo>
                      <a:cubicBezTo>
                        <a:pt x="5736" y="1"/>
                        <a:pt x="5680" y="7"/>
                        <a:pt x="5629" y="17"/>
                      </a:cubicBezTo>
                      <a:cubicBezTo>
                        <a:pt x="3896" y="338"/>
                        <a:pt x="2177" y="718"/>
                        <a:pt x="473" y="1157"/>
                      </a:cubicBezTo>
                      <a:cubicBezTo>
                        <a:pt x="290" y="1204"/>
                        <a:pt x="136" y="1244"/>
                        <a:pt x="0" y="1372"/>
                      </a:cubicBezTo>
                      <a:cubicBezTo>
                        <a:pt x="326" y="1654"/>
                        <a:pt x="818" y="1766"/>
                        <a:pt x="1387" y="1766"/>
                      </a:cubicBezTo>
                      <a:cubicBezTo>
                        <a:pt x="2895" y="1766"/>
                        <a:pt x="4939" y="980"/>
                        <a:pt x="5821" y="529"/>
                      </a:cubicBezTo>
                      <a:cubicBezTo>
                        <a:pt x="5969" y="453"/>
                        <a:pt x="6141" y="317"/>
                        <a:pt x="6093" y="158"/>
                      </a:cubicBezTo>
                      <a:cubicBezTo>
                        <a:pt x="6055" y="38"/>
                        <a:pt x="5926" y="1"/>
                        <a:pt x="5792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67" name="Google Shape;667;p3"/>
                <p:cNvSpPr/>
                <p:nvPr/>
              </p:nvSpPr>
              <p:spPr>
                <a:xfrm>
                  <a:off x="2156100" y="3917825"/>
                  <a:ext cx="155650" cy="2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6" h="983" extrusionOk="0">
                      <a:moveTo>
                        <a:pt x="3914" y="0"/>
                      </a:moveTo>
                      <a:cubicBezTo>
                        <a:pt x="2778" y="0"/>
                        <a:pt x="1642" y="26"/>
                        <a:pt x="507" y="76"/>
                      </a:cubicBezTo>
                      <a:cubicBezTo>
                        <a:pt x="318" y="84"/>
                        <a:pt x="159" y="90"/>
                        <a:pt x="0" y="188"/>
                      </a:cubicBezTo>
                      <a:cubicBezTo>
                        <a:pt x="455" y="789"/>
                        <a:pt x="1515" y="983"/>
                        <a:pt x="2641" y="983"/>
                      </a:cubicBezTo>
                      <a:cubicBezTo>
                        <a:pt x="3872" y="983"/>
                        <a:pt x="5182" y="751"/>
                        <a:pt x="5869" y="564"/>
                      </a:cubicBezTo>
                      <a:cubicBezTo>
                        <a:pt x="6030" y="520"/>
                        <a:pt x="6226" y="423"/>
                        <a:pt x="6212" y="256"/>
                      </a:cubicBezTo>
                      <a:cubicBezTo>
                        <a:pt x="6195" y="79"/>
                        <a:pt x="5965" y="28"/>
                        <a:pt x="5786" y="23"/>
                      </a:cubicBezTo>
                      <a:cubicBezTo>
                        <a:pt x="5162" y="8"/>
                        <a:pt x="4538" y="0"/>
                        <a:pt x="391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68" name="Google Shape;668;p3"/>
                <p:cNvSpPr/>
                <p:nvPr/>
              </p:nvSpPr>
              <p:spPr>
                <a:xfrm>
                  <a:off x="1839850" y="3875875"/>
                  <a:ext cx="112000" cy="19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0" h="7675" extrusionOk="0">
                      <a:moveTo>
                        <a:pt x="1029" y="0"/>
                      </a:moveTo>
                      <a:lnTo>
                        <a:pt x="1029" y="0"/>
                      </a:lnTo>
                      <a:cubicBezTo>
                        <a:pt x="0" y="1839"/>
                        <a:pt x="2568" y="5968"/>
                        <a:pt x="3712" y="7388"/>
                      </a:cubicBezTo>
                      <a:cubicBezTo>
                        <a:pt x="3823" y="7527"/>
                        <a:pt x="3988" y="7674"/>
                        <a:pt x="4149" y="7674"/>
                      </a:cubicBezTo>
                      <a:cubicBezTo>
                        <a:pt x="4190" y="7674"/>
                        <a:pt x="4232" y="7665"/>
                        <a:pt x="4272" y="7643"/>
                      </a:cubicBezTo>
                      <a:cubicBezTo>
                        <a:pt x="4480" y="7529"/>
                        <a:pt x="4419" y="7219"/>
                        <a:pt x="4330" y="6998"/>
                      </a:cubicBezTo>
                      <a:cubicBezTo>
                        <a:pt x="3440" y="4818"/>
                        <a:pt x="2476" y="2672"/>
                        <a:pt x="1438" y="560"/>
                      </a:cubicBezTo>
                      <a:cubicBezTo>
                        <a:pt x="1327" y="334"/>
                        <a:pt x="1234" y="142"/>
                        <a:pt x="1029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69" name="Google Shape;669;p3"/>
                <p:cNvSpPr/>
                <p:nvPr/>
              </p:nvSpPr>
              <p:spPr>
                <a:xfrm>
                  <a:off x="1430775" y="3569625"/>
                  <a:ext cx="74507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3" h="14332" extrusionOk="0">
                      <a:moveTo>
                        <a:pt x="305" y="1"/>
                      </a:moveTo>
                      <a:cubicBezTo>
                        <a:pt x="236" y="1"/>
                        <a:pt x="168" y="26"/>
                        <a:pt x="114" y="77"/>
                      </a:cubicBezTo>
                      <a:cubicBezTo>
                        <a:pt x="3" y="184"/>
                        <a:pt x="0" y="360"/>
                        <a:pt x="108" y="471"/>
                      </a:cubicBezTo>
                      <a:cubicBezTo>
                        <a:pt x="2422" y="2882"/>
                        <a:pt x="4068" y="4572"/>
                        <a:pt x="5797" y="6036"/>
                      </a:cubicBezTo>
                      <a:cubicBezTo>
                        <a:pt x="6672" y="6781"/>
                        <a:pt x="7592" y="7474"/>
                        <a:pt x="8551" y="8110"/>
                      </a:cubicBezTo>
                      <a:cubicBezTo>
                        <a:pt x="9537" y="8764"/>
                        <a:pt x="10608" y="9387"/>
                        <a:pt x="11825" y="10014"/>
                      </a:cubicBezTo>
                      <a:cubicBezTo>
                        <a:pt x="13197" y="10722"/>
                        <a:pt x="14436" y="11304"/>
                        <a:pt x="15614" y="11796"/>
                      </a:cubicBezTo>
                      <a:cubicBezTo>
                        <a:pt x="17041" y="12391"/>
                        <a:pt x="18397" y="12865"/>
                        <a:pt x="19763" y="13243"/>
                      </a:cubicBezTo>
                      <a:cubicBezTo>
                        <a:pt x="22393" y="13972"/>
                        <a:pt x="25013" y="14331"/>
                        <a:pt x="27723" y="14331"/>
                      </a:cubicBezTo>
                      <a:cubicBezTo>
                        <a:pt x="28322" y="14331"/>
                        <a:pt x="28926" y="14314"/>
                        <a:pt x="29535" y="14278"/>
                      </a:cubicBezTo>
                      <a:cubicBezTo>
                        <a:pt x="29687" y="14270"/>
                        <a:pt x="29803" y="14140"/>
                        <a:pt x="29794" y="13988"/>
                      </a:cubicBezTo>
                      <a:cubicBezTo>
                        <a:pt x="29786" y="13841"/>
                        <a:pt x="29665" y="13728"/>
                        <a:pt x="29520" y="13728"/>
                      </a:cubicBezTo>
                      <a:cubicBezTo>
                        <a:pt x="29514" y="13728"/>
                        <a:pt x="29509" y="13728"/>
                        <a:pt x="29503" y="13729"/>
                      </a:cubicBezTo>
                      <a:cubicBezTo>
                        <a:pt x="28906" y="13763"/>
                        <a:pt x="28314" y="13780"/>
                        <a:pt x="27727" y="13780"/>
                      </a:cubicBezTo>
                      <a:cubicBezTo>
                        <a:pt x="25066" y="13780"/>
                        <a:pt x="22492" y="13427"/>
                        <a:pt x="19910" y="12712"/>
                      </a:cubicBezTo>
                      <a:cubicBezTo>
                        <a:pt x="17445" y="12030"/>
                        <a:pt x="15029" y="11046"/>
                        <a:pt x="12077" y="9524"/>
                      </a:cubicBezTo>
                      <a:cubicBezTo>
                        <a:pt x="9731" y="8315"/>
                        <a:pt x="7959" y="7146"/>
                        <a:pt x="6152" y="5616"/>
                      </a:cubicBezTo>
                      <a:cubicBezTo>
                        <a:pt x="4445" y="4169"/>
                        <a:pt x="2808" y="2488"/>
                        <a:pt x="506" y="88"/>
                      </a:cubicBezTo>
                      <a:cubicBezTo>
                        <a:pt x="452" y="30"/>
                        <a:pt x="379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2733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670" name="Google Shape;670;p3"/>
              <p:cNvGrpSpPr/>
              <p:nvPr/>
            </p:nvGrpSpPr>
            <p:grpSpPr>
              <a:xfrm rot="613027">
                <a:off x="-546332" y="4047990"/>
                <a:ext cx="1405035" cy="844307"/>
                <a:chOff x="1389775" y="3552900"/>
                <a:chExt cx="935875" cy="562425"/>
              </a:xfrm>
            </p:grpSpPr>
            <p:sp>
              <p:nvSpPr>
                <p:cNvPr id="671" name="Google Shape;671;p3"/>
                <p:cNvSpPr/>
                <p:nvPr/>
              </p:nvSpPr>
              <p:spPr>
                <a:xfrm>
                  <a:off x="1559350" y="3598125"/>
                  <a:ext cx="169250" cy="11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0" h="4615" extrusionOk="0">
                      <a:moveTo>
                        <a:pt x="6239" y="0"/>
                      </a:moveTo>
                      <a:cubicBezTo>
                        <a:pt x="6195" y="0"/>
                        <a:pt x="6149" y="8"/>
                        <a:pt x="6103" y="23"/>
                      </a:cubicBezTo>
                      <a:cubicBezTo>
                        <a:pt x="5476" y="237"/>
                        <a:pt x="4891" y="710"/>
                        <a:pt x="4353" y="1134"/>
                      </a:cubicBezTo>
                      <a:cubicBezTo>
                        <a:pt x="3356" y="1920"/>
                        <a:pt x="2077" y="2421"/>
                        <a:pt x="1124" y="3216"/>
                      </a:cubicBezTo>
                      <a:cubicBezTo>
                        <a:pt x="625" y="3633"/>
                        <a:pt x="0" y="4615"/>
                        <a:pt x="699" y="4615"/>
                      </a:cubicBezTo>
                      <a:cubicBezTo>
                        <a:pt x="841" y="4615"/>
                        <a:pt x="1039" y="4574"/>
                        <a:pt x="1305" y="4479"/>
                      </a:cubicBezTo>
                      <a:cubicBezTo>
                        <a:pt x="3366" y="3742"/>
                        <a:pt x="5211" y="2387"/>
                        <a:pt x="6558" y="643"/>
                      </a:cubicBezTo>
                      <a:cubicBezTo>
                        <a:pt x="6769" y="368"/>
                        <a:pt x="6549" y="0"/>
                        <a:pt x="6239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72" name="Google Shape;672;p3"/>
                <p:cNvSpPr/>
                <p:nvPr/>
              </p:nvSpPr>
              <p:spPr>
                <a:xfrm>
                  <a:off x="1497150" y="3610875"/>
                  <a:ext cx="229175" cy="6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2513" extrusionOk="0">
                      <a:moveTo>
                        <a:pt x="8891" y="1"/>
                      </a:moveTo>
                      <a:cubicBezTo>
                        <a:pt x="8797" y="1"/>
                        <a:pt x="8669" y="32"/>
                        <a:pt x="8496" y="108"/>
                      </a:cubicBezTo>
                      <a:cubicBezTo>
                        <a:pt x="7639" y="485"/>
                        <a:pt x="7145" y="583"/>
                        <a:pt x="6240" y="870"/>
                      </a:cubicBezTo>
                      <a:cubicBezTo>
                        <a:pt x="5286" y="1170"/>
                        <a:pt x="4331" y="1294"/>
                        <a:pt x="3376" y="1294"/>
                      </a:cubicBezTo>
                      <a:cubicBezTo>
                        <a:pt x="2251" y="1294"/>
                        <a:pt x="1125" y="1122"/>
                        <a:pt x="1" y="862"/>
                      </a:cubicBezTo>
                      <a:lnTo>
                        <a:pt x="1" y="862"/>
                      </a:lnTo>
                      <a:cubicBezTo>
                        <a:pt x="1025" y="2336"/>
                        <a:pt x="3990" y="2510"/>
                        <a:pt x="5700" y="2512"/>
                      </a:cubicBezTo>
                      <a:cubicBezTo>
                        <a:pt x="5701" y="2512"/>
                        <a:pt x="5703" y="2512"/>
                        <a:pt x="5704" y="2512"/>
                      </a:cubicBezTo>
                      <a:cubicBezTo>
                        <a:pt x="7232" y="2512"/>
                        <a:pt x="9117" y="1302"/>
                        <a:pt x="9147" y="497"/>
                      </a:cubicBezTo>
                      <a:cubicBezTo>
                        <a:pt x="9156" y="272"/>
                        <a:pt x="9167" y="1"/>
                        <a:pt x="889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73" name="Google Shape;673;p3"/>
                <p:cNvSpPr/>
                <p:nvPr/>
              </p:nvSpPr>
              <p:spPr>
                <a:xfrm>
                  <a:off x="1596525" y="3652250"/>
                  <a:ext cx="275675" cy="9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7" h="3958" extrusionOk="0">
                      <a:moveTo>
                        <a:pt x="10760" y="1"/>
                      </a:moveTo>
                      <a:cubicBezTo>
                        <a:pt x="10646" y="1"/>
                        <a:pt x="10474" y="60"/>
                        <a:pt x="10218" y="208"/>
                      </a:cubicBezTo>
                      <a:cubicBezTo>
                        <a:pt x="9138" y="833"/>
                        <a:pt x="8536" y="1040"/>
                        <a:pt x="7412" y="1556"/>
                      </a:cubicBezTo>
                      <a:cubicBezTo>
                        <a:pt x="5568" y="2401"/>
                        <a:pt x="3791" y="2699"/>
                        <a:pt x="2053" y="2699"/>
                      </a:cubicBezTo>
                      <a:cubicBezTo>
                        <a:pt x="1363" y="2699"/>
                        <a:pt x="680" y="2652"/>
                        <a:pt x="1" y="2574"/>
                      </a:cubicBezTo>
                      <a:lnTo>
                        <a:pt x="1" y="2574"/>
                      </a:lnTo>
                      <a:cubicBezTo>
                        <a:pt x="615" y="3662"/>
                        <a:pt x="2235" y="3957"/>
                        <a:pt x="3856" y="3957"/>
                      </a:cubicBezTo>
                      <a:cubicBezTo>
                        <a:pt x="4803" y="3957"/>
                        <a:pt x="5751" y="3857"/>
                        <a:pt x="6501" y="3754"/>
                      </a:cubicBezTo>
                      <a:cubicBezTo>
                        <a:pt x="8317" y="3505"/>
                        <a:pt x="10760" y="1639"/>
                        <a:pt x="10929" y="601"/>
                      </a:cubicBezTo>
                      <a:cubicBezTo>
                        <a:pt x="10973" y="327"/>
                        <a:pt x="11027" y="1"/>
                        <a:pt x="10760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74" name="Google Shape;674;p3"/>
                <p:cNvSpPr/>
                <p:nvPr/>
              </p:nvSpPr>
              <p:spPr>
                <a:xfrm>
                  <a:off x="1481700" y="3575950"/>
                  <a:ext cx="195225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9" h="2574" extrusionOk="0">
                      <a:moveTo>
                        <a:pt x="7523" y="1"/>
                      </a:moveTo>
                      <a:cubicBezTo>
                        <a:pt x="7439" y="1"/>
                        <a:pt x="7323" y="39"/>
                        <a:pt x="7161" y="134"/>
                      </a:cubicBezTo>
                      <a:cubicBezTo>
                        <a:pt x="6469" y="540"/>
                        <a:pt x="6059" y="673"/>
                        <a:pt x="5315" y="1006"/>
                      </a:cubicBezTo>
                      <a:cubicBezTo>
                        <a:pt x="4140" y="1533"/>
                        <a:pt x="2923" y="1722"/>
                        <a:pt x="1683" y="1722"/>
                      </a:cubicBezTo>
                      <a:cubicBezTo>
                        <a:pt x="1126" y="1722"/>
                        <a:pt x="565" y="1684"/>
                        <a:pt x="0" y="1621"/>
                      </a:cubicBezTo>
                      <a:lnTo>
                        <a:pt x="0" y="1621"/>
                      </a:lnTo>
                      <a:cubicBezTo>
                        <a:pt x="667" y="2375"/>
                        <a:pt x="1983" y="2574"/>
                        <a:pt x="3223" y="2574"/>
                      </a:cubicBezTo>
                      <a:cubicBezTo>
                        <a:pt x="3879" y="2574"/>
                        <a:pt x="4514" y="2518"/>
                        <a:pt x="5019" y="2460"/>
                      </a:cubicBezTo>
                      <a:cubicBezTo>
                        <a:pt x="6321" y="2310"/>
                        <a:pt x="7808" y="1089"/>
                        <a:pt x="7754" y="400"/>
                      </a:cubicBezTo>
                      <a:cubicBezTo>
                        <a:pt x="7740" y="218"/>
                        <a:pt x="7723" y="1"/>
                        <a:pt x="752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75" name="Google Shape;675;p3"/>
                <p:cNvSpPr/>
                <p:nvPr/>
              </p:nvSpPr>
              <p:spPr>
                <a:xfrm>
                  <a:off x="2118200" y="3901300"/>
                  <a:ext cx="164100" cy="1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4" h="410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54" y="1347"/>
                        <a:pt x="2088" y="2760"/>
                        <a:pt x="3239" y="3515"/>
                      </a:cubicBezTo>
                      <a:cubicBezTo>
                        <a:pt x="3841" y="3909"/>
                        <a:pt x="4675" y="4106"/>
                        <a:pt x="5328" y="4106"/>
                      </a:cubicBezTo>
                      <a:cubicBezTo>
                        <a:pt x="5792" y="4106"/>
                        <a:pt x="6164" y="4006"/>
                        <a:pt x="6294" y="3809"/>
                      </a:cubicBezTo>
                      <a:cubicBezTo>
                        <a:pt x="6412" y="3629"/>
                        <a:pt x="6563" y="3403"/>
                        <a:pt x="5997" y="3285"/>
                      </a:cubicBezTo>
                      <a:cubicBezTo>
                        <a:pt x="5283" y="3137"/>
                        <a:pt x="4914" y="2979"/>
                        <a:pt x="4200" y="2753"/>
                      </a:cubicBezTo>
                      <a:cubicBezTo>
                        <a:pt x="2564" y="2237"/>
                        <a:pt x="1226" y="1209"/>
                        <a:pt x="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76" name="Google Shape;676;p3"/>
                <p:cNvSpPr/>
                <p:nvPr/>
              </p:nvSpPr>
              <p:spPr>
                <a:xfrm>
                  <a:off x="2150150" y="3917400"/>
                  <a:ext cx="154025" cy="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1" h="223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71" y="1084"/>
                        <a:pt x="2394" y="1777"/>
                        <a:pt x="3517" y="2118"/>
                      </a:cubicBezTo>
                      <a:cubicBezTo>
                        <a:pt x="3780" y="2198"/>
                        <a:pt x="4070" y="2233"/>
                        <a:pt x="4357" y="2233"/>
                      </a:cubicBezTo>
                      <a:cubicBezTo>
                        <a:pt x="5170" y="2233"/>
                        <a:pt x="5962" y="1952"/>
                        <a:pt x="6058" y="1602"/>
                      </a:cubicBezTo>
                      <a:cubicBezTo>
                        <a:pt x="6103" y="1439"/>
                        <a:pt x="6160" y="1236"/>
                        <a:pt x="5794" y="1236"/>
                      </a:cubicBezTo>
                      <a:cubicBezTo>
                        <a:pt x="5761" y="1236"/>
                        <a:pt x="5724" y="1237"/>
                        <a:pt x="5683" y="1241"/>
                      </a:cubicBezTo>
                      <a:cubicBezTo>
                        <a:pt x="5445" y="1262"/>
                        <a:pt x="5249" y="1269"/>
                        <a:pt x="5061" y="1269"/>
                      </a:cubicBezTo>
                      <a:cubicBezTo>
                        <a:pt x="4763" y="1269"/>
                        <a:pt x="4486" y="1252"/>
                        <a:pt x="4097" y="1245"/>
                      </a:cubicBezTo>
                      <a:cubicBezTo>
                        <a:pt x="2643" y="1223"/>
                        <a:pt x="1300" y="701"/>
                        <a:pt x="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77" name="Google Shape;677;p3"/>
                <p:cNvSpPr/>
                <p:nvPr/>
              </p:nvSpPr>
              <p:spPr>
                <a:xfrm>
                  <a:off x="1743150" y="3829275"/>
                  <a:ext cx="87075" cy="19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3" h="7782" extrusionOk="0">
                      <a:moveTo>
                        <a:pt x="940" y="0"/>
                      </a:moveTo>
                      <a:cubicBezTo>
                        <a:pt x="0" y="1160"/>
                        <a:pt x="426" y="3736"/>
                        <a:pt x="748" y="5203"/>
                      </a:cubicBezTo>
                      <a:cubicBezTo>
                        <a:pt x="1023" y="6458"/>
                        <a:pt x="2214" y="7782"/>
                        <a:pt x="2865" y="7782"/>
                      </a:cubicBezTo>
                      <a:cubicBezTo>
                        <a:pt x="2894" y="7782"/>
                        <a:pt x="2922" y="7779"/>
                        <a:pt x="2949" y="7774"/>
                      </a:cubicBezTo>
                      <a:cubicBezTo>
                        <a:pt x="3184" y="7726"/>
                        <a:pt x="3483" y="7666"/>
                        <a:pt x="3124" y="7140"/>
                      </a:cubicBezTo>
                      <a:cubicBezTo>
                        <a:pt x="2673" y="6478"/>
                        <a:pt x="2504" y="6074"/>
                        <a:pt x="2113" y="5351"/>
                      </a:cubicBezTo>
                      <a:cubicBezTo>
                        <a:pt x="1217" y="3696"/>
                        <a:pt x="963" y="1875"/>
                        <a:pt x="94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78" name="Google Shape;678;p3"/>
                <p:cNvSpPr/>
                <p:nvPr/>
              </p:nvSpPr>
              <p:spPr>
                <a:xfrm>
                  <a:off x="1433200" y="3552900"/>
                  <a:ext cx="171200" cy="5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8" h="2258" extrusionOk="0">
                      <a:moveTo>
                        <a:pt x="6597" y="0"/>
                      </a:moveTo>
                      <a:cubicBezTo>
                        <a:pt x="6523" y="0"/>
                        <a:pt x="6421" y="34"/>
                        <a:pt x="6279" y="117"/>
                      </a:cubicBezTo>
                      <a:cubicBezTo>
                        <a:pt x="5672" y="474"/>
                        <a:pt x="5312" y="591"/>
                        <a:pt x="4661" y="883"/>
                      </a:cubicBezTo>
                      <a:cubicBezTo>
                        <a:pt x="3629" y="1345"/>
                        <a:pt x="2561" y="1511"/>
                        <a:pt x="1474" y="1511"/>
                      </a:cubicBezTo>
                      <a:cubicBezTo>
                        <a:pt x="986" y="1511"/>
                        <a:pt x="494" y="1478"/>
                        <a:pt x="0" y="1423"/>
                      </a:cubicBezTo>
                      <a:lnTo>
                        <a:pt x="0" y="1423"/>
                      </a:lnTo>
                      <a:cubicBezTo>
                        <a:pt x="584" y="2084"/>
                        <a:pt x="1738" y="2258"/>
                        <a:pt x="2825" y="2258"/>
                      </a:cubicBezTo>
                      <a:cubicBezTo>
                        <a:pt x="3401" y="2258"/>
                        <a:pt x="3958" y="2209"/>
                        <a:pt x="4401" y="2157"/>
                      </a:cubicBezTo>
                      <a:cubicBezTo>
                        <a:pt x="5543" y="2026"/>
                        <a:pt x="6848" y="956"/>
                        <a:pt x="6800" y="352"/>
                      </a:cubicBezTo>
                      <a:cubicBezTo>
                        <a:pt x="6787" y="191"/>
                        <a:pt x="6773" y="0"/>
                        <a:pt x="659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79" name="Google Shape;679;p3"/>
                <p:cNvSpPr/>
                <p:nvPr/>
              </p:nvSpPr>
              <p:spPr>
                <a:xfrm>
                  <a:off x="1714900" y="3695925"/>
                  <a:ext cx="230650" cy="11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6" h="4691" extrusionOk="0">
                      <a:moveTo>
                        <a:pt x="9041" y="0"/>
                      </a:moveTo>
                      <a:cubicBezTo>
                        <a:pt x="8945" y="0"/>
                        <a:pt x="8793" y="75"/>
                        <a:pt x="8552" y="270"/>
                      </a:cubicBezTo>
                      <a:cubicBezTo>
                        <a:pt x="7669" y="988"/>
                        <a:pt x="7169" y="1262"/>
                        <a:pt x="6241" y="1889"/>
                      </a:cubicBezTo>
                      <a:cubicBezTo>
                        <a:pt x="4118" y="3326"/>
                        <a:pt x="2047" y="3790"/>
                        <a:pt x="1" y="3904"/>
                      </a:cubicBezTo>
                      <a:cubicBezTo>
                        <a:pt x="387" y="4486"/>
                        <a:pt x="1131" y="4690"/>
                        <a:pt x="1992" y="4690"/>
                      </a:cubicBezTo>
                      <a:cubicBezTo>
                        <a:pt x="3181" y="4690"/>
                        <a:pt x="4592" y="4300"/>
                        <a:pt x="5584" y="3980"/>
                      </a:cubicBezTo>
                      <a:cubicBezTo>
                        <a:pt x="7115" y="3488"/>
                        <a:pt x="9089" y="1461"/>
                        <a:pt x="9177" y="513"/>
                      </a:cubicBezTo>
                      <a:cubicBezTo>
                        <a:pt x="9199" y="277"/>
                        <a:pt x="9225" y="0"/>
                        <a:pt x="904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0" name="Google Shape;680;p3"/>
                <p:cNvSpPr/>
                <p:nvPr/>
              </p:nvSpPr>
              <p:spPr>
                <a:xfrm>
                  <a:off x="1568350" y="3627875"/>
                  <a:ext cx="234150" cy="11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6" h="4412" extrusionOk="0">
                      <a:moveTo>
                        <a:pt x="8937" y="0"/>
                      </a:moveTo>
                      <a:cubicBezTo>
                        <a:pt x="8874" y="0"/>
                        <a:pt x="8808" y="19"/>
                        <a:pt x="8745" y="62"/>
                      </a:cubicBezTo>
                      <a:cubicBezTo>
                        <a:pt x="7509" y="898"/>
                        <a:pt x="6244" y="1695"/>
                        <a:pt x="4871" y="2260"/>
                      </a:cubicBezTo>
                      <a:cubicBezTo>
                        <a:pt x="3236" y="2933"/>
                        <a:pt x="1697" y="2998"/>
                        <a:pt x="1" y="3031"/>
                      </a:cubicBezTo>
                      <a:cubicBezTo>
                        <a:pt x="521" y="3971"/>
                        <a:pt x="1980" y="4277"/>
                        <a:pt x="3011" y="4374"/>
                      </a:cubicBezTo>
                      <a:cubicBezTo>
                        <a:pt x="3290" y="4400"/>
                        <a:pt x="3569" y="4411"/>
                        <a:pt x="3848" y="4411"/>
                      </a:cubicBezTo>
                      <a:cubicBezTo>
                        <a:pt x="4806" y="4411"/>
                        <a:pt x="5767" y="4278"/>
                        <a:pt x="6721" y="4146"/>
                      </a:cubicBezTo>
                      <a:cubicBezTo>
                        <a:pt x="7197" y="4080"/>
                        <a:pt x="7837" y="3708"/>
                        <a:pt x="7591" y="3298"/>
                      </a:cubicBezTo>
                      <a:lnTo>
                        <a:pt x="7591" y="3298"/>
                      </a:lnTo>
                      <a:cubicBezTo>
                        <a:pt x="6286" y="3493"/>
                        <a:pt x="4969" y="3602"/>
                        <a:pt x="3650" y="3624"/>
                      </a:cubicBezTo>
                      <a:cubicBezTo>
                        <a:pt x="4898" y="3334"/>
                        <a:pt x="6164" y="3028"/>
                        <a:pt x="7281" y="2387"/>
                      </a:cubicBezTo>
                      <a:cubicBezTo>
                        <a:pt x="8063" y="1938"/>
                        <a:pt x="8771" y="1297"/>
                        <a:pt x="9220" y="519"/>
                      </a:cubicBezTo>
                      <a:cubicBezTo>
                        <a:pt x="9365" y="268"/>
                        <a:pt x="9173" y="0"/>
                        <a:pt x="893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1" name="Google Shape;681;p3"/>
                <p:cNvSpPr/>
                <p:nvPr/>
              </p:nvSpPr>
              <p:spPr>
                <a:xfrm>
                  <a:off x="1791150" y="3769350"/>
                  <a:ext cx="272450" cy="9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8" h="3842" extrusionOk="0">
                      <a:moveTo>
                        <a:pt x="10631" y="1"/>
                      </a:moveTo>
                      <a:cubicBezTo>
                        <a:pt x="10518" y="1"/>
                        <a:pt x="10349" y="58"/>
                        <a:pt x="10099" y="201"/>
                      </a:cubicBezTo>
                      <a:cubicBezTo>
                        <a:pt x="9034" y="807"/>
                        <a:pt x="8439" y="1007"/>
                        <a:pt x="7331" y="1505"/>
                      </a:cubicBezTo>
                      <a:cubicBezTo>
                        <a:pt x="5559" y="2302"/>
                        <a:pt x="3845" y="2586"/>
                        <a:pt x="2166" y="2586"/>
                      </a:cubicBezTo>
                      <a:cubicBezTo>
                        <a:pt x="1438" y="2586"/>
                        <a:pt x="717" y="2532"/>
                        <a:pt x="0" y="2444"/>
                      </a:cubicBezTo>
                      <a:lnTo>
                        <a:pt x="0" y="2444"/>
                      </a:lnTo>
                      <a:cubicBezTo>
                        <a:pt x="634" y="3548"/>
                        <a:pt x="2304" y="3841"/>
                        <a:pt x="3948" y="3841"/>
                      </a:cubicBezTo>
                      <a:cubicBezTo>
                        <a:pt x="4847" y="3841"/>
                        <a:pt x="5737" y="3754"/>
                        <a:pt x="6448" y="3663"/>
                      </a:cubicBezTo>
                      <a:cubicBezTo>
                        <a:pt x="8244" y="3433"/>
                        <a:pt x="10647" y="1615"/>
                        <a:pt x="10805" y="593"/>
                      </a:cubicBezTo>
                      <a:cubicBezTo>
                        <a:pt x="10847" y="323"/>
                        <a:pt x="10898" y="1"/>
                        <a:pt x="1063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2" name="Google Shape;682;p3"/>
                <p:cNvSpPr/>
                <p:nvPr/>
              </p:nvSpPr>
              <p:spPr>
                <a:xfrm>
                  <a:off x="1626950" y="3711200"/>
                  <a:ext cx="270575" cy="8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3" h="3276" extrusionOk="0">
                      <a:moveTo>
                        <a:pt x="10523" y="1"/>
                      </a:moveTo>
                      <a:cubicBezTo>
                        <a:pt x="10411" y="1"/>
                        <a:pt x="10251" y="46"/>
                        <a:pt x="10028" y="156"/>
                      </a:cubicBezTo>
                      <a:cubicBezTo>
                        <a:pt x="8998" y="668"/>
                        <a:pt x="8413" y="816"/>
                        <a:pt x="7330" y="1218"/>
                      </a:cubicBezTo>
                      <a:cubicBezTo>
                        <a:pt x="5956" y="1728"/>
                        <a:pt x="4597" y="1928"/>
                        <a:pt x="3247" y="1928"/>
                      </a:cubicBezTo>
                      <a:cubicBezTo>
                        <a:pt x="2159" y="1928"/>
                        <a:pt x="1078" y="1798"/>
                        <a:pt x="1" y="1596"/>
                      </a:cubicBezTo>
                      <a:lnTo>
                        <a:pt x="1" y="1596"/>
                      </a:lnTo>
                      <a:cubicBezTo>
                        <a:pt x="906" y="2996"/>
                        <a:pt x="3370" y="3275"/>
                        <a:pt x="5340" y="3275"/>
                      </a:cubicBezTo>
                      <a:cubicBezTo>
                        <a:pt x="5793" y="3275"/>
                        <a:pt x="6219" y="3261"/>
                        <a:pt x="6595" y="3241"/>
                      </a:cubicBezTo>
                      <a:cubicBezTo>
                        <a:pt x="8391" y="3149"/>
                        <a:pt x="10683" y="1564"/>
                        <a:pt x="10769" y="587"/>
                      </a:cubicBezTo>
                      <a:cubicBezTo>
                        <a:pt x="10793" y="320"/>
                        <a:pt x="10822" y="1"/>
                        <a:pt x="10523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3" name="Google Shape;683;p3"/>
                <p:cNvSpPr/>
                <p:nvPr/>
              </p:nvSpPr>
              <p:spPr>
                <a:xfrm>
                  <a:off x="1763875" y="3705325"/>
                  <a:ext cx="268525" cy="14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1" h="5816" extrusionOk="0">
                      <a:moveTo>
                        <a:pt x="10312" y="0"/>
                      </a:moveTo>
                      <a:cubicBezTo>
                        <a:pt x="10235" y="0"/>
                        <a:pt x="10151" y="28"/>
                        <a:pt x="10067" y="93"/>
                      </a:cubicBezTo>
                      <a:cubicBezTo>
                        <a:pt x="8609" y="1213"/>
                        <a:pt x="7123" y="2285"/>
                        <a:pt x="5536" y="3087"/>
                      </a:cubicBezTo>
                      <a:cubicBezTo>
                        <a:pt x="3643" y="4041"/>
                        <a:pt x="1910" y="4247"/>
                        <a:pt x="1" y="4428"/>
                      </a:cubicBezTo>
                      <a:cubicBezTo>
                        <a:pt x="507" y="5528"/>
                        <a:pt x="2121" y="5780"/>
                        <a:pt x="3272" y="5812"/>
                      </a:cubicBezTo>
                      <a:cubicBezTo>
                        <a:pt x="3350" y="5814"/>
                        <a:pt x="3428" y="5815"/>
                        <a:pt x="3506" y="5815"/>
                      </a:cubicBezTo>
                      <a:cubicBezTo>
                        <a:pt x="4808" y="5815"/>
                        <a:pt x="6139" y="5521"/>
                        <a:pt x="7457" y="5228"/>
                      </a:cubicBezTo>
                      <a:cubicBezTo>
                        <a:pt x="7996" y="5108"/>
                        <a:pt x="8747" y="4602"/>
                        <a:pt x="8504" y="4124"/>
                      </a:cubicBezTo>
                      <a:lnTo>
                        <a:pt x="8504" y="4124"/>
                      </a:lnTo>
                      <a:cubicBezTo>
                        <a:pt x="7037" y="4467"/>
                        <a:pt x="5550" y="4708"/>
                        <a:pt x="4051" y="4847"/>
                      </a:cubicBezTo>
                      <a:cubicBezTo>
                        <a:pt x="5476" y="4392"/>
                        <a:pt x="6922" y="3914"/>
                        <a:pt x="8230" y="3041"/>
                      </a:cubicBezTo>
                      <a:cubicBezTo>
                        <a:pt x="9146" y="2431"/>
                        <a:pt x="9995" y="1592"/>
                        <a:pt x="10563" y="611"/>
                      </a:cubicBezTo>
                      <a:cubicBezTo>
                        <a:pt x="10741" y="302"/>
                        <a:pt x="10565" y="0"/>
                        <a:pt x="10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4" name="Google Shape;684;p3"/>
                <p:cNvSpPr/>
                <p:nvPr/>
              </p:nvSpPr>
              <p:spPr>
                <a:xfrm>
                  <a:off x="1884575" y="3892750"/>
                  <a:ext cx="127425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7" h="8335" extrusionOk="0">
                      <a:moveTo>
                        <a:pt x="1210" y="0"/>
                      </a:moveTo>
                      <a:lnTo>
                        <a:pt x="1210" y="0"/>
                      </a:lnTo>
                      <a:cubicBezTo>
                        <a:pt x="0" y="1047"/>
                        <a:pt x="726" y="3771"/>
                        <a:pt x="1246" y="5333"/>
                      </a:cubicBezTo>
                      <a:cubicBezTo>
                        <a:pt x="1706" y="6717"/>
                        <a:pt x="3503" y="8334"/>
                        <a:pt x="4354" y="8334"/>
                      </a:cubicBezTo>
                      <a:cubicBezTo>
                        <a:pt x="4362" y="8334"/>
                        <a:pt x="4370" y="8334"/>
                        <a:pt x="4379" y="8334"/>
                      </a:cubicBezTo>
                      <a:cubicBezTo>
                        <a:pt x="4695" y="8322"/>
                        <a:pt x="5097" y="8307"/>
                        <a:pt x="4581" y="7709"/>
                      </a:cubicBezTo>
                      <a:cubicBezTo>
                        <a:pt x="3930" y="6955"/>
                        <a:pt x="3678" y="6511"/>
                        <a:pt x="3107" y="5704"/>
                      </a:cubicBezTo>
                      <a:cubicBezTo>
                        <a:pt x="1798" y="3854"/>
                        <a:pt x="1348" y="1937"/>
                        <a:pt x="121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5" name="Google Shape;685;p3"/>
                <p:cNvSpPr/>
                <p:nvPr/>
              </p:nvSpPr>
              <p:spPr>
                <a:xfrm>
                  <a:off x="1782250" y="3842225"/>
                  <a:ext cx="105800" cy="22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2" h="8862" extrusionOk="0">
                      <a:moveTo>
                        <a:pt x="1219" y="1"/>
                      </a:moveTo>
                      <a:cubicBezTo>
                        <a:pt x="0" y="1321"/>
                        <a:pt x="473" y="4254"/>
                        <a:pt x="841" y="5923"/>
                      </a:cubicBezTo>
                      <a:cubicBezTo>
                        <a:pt x="1155" y="7353"/>
                        <a:pt x="2626" y="8861"/>
                        <a:pt x="3447" y="8861"/>
                      </a:cubicBezTo>
                      <a:cubicBezTo>
                        <a:pt x="3484" y="8861"/>
                        <a:pt x="3520" y="8858"/>
                        <a:pt x="3553" y="8852"/>
                      </a:cubicBezTo>
                      <a:cubicBezTo>
                        <a:pt x="3852" y="8798"/>
                        <a:pt x="4231" y="8730"/>
                        <a:pt x="3793" y="8132"/>
                      </a:cubicBezTo>
                      <a:cubicBezTo>
                        <a:pt x="3238" y="7377"/>
                        <a:pt x="3036" y="6916"/>
                        <a:pt x="2561" y="6093"/>
                      </a:cubicBezTo>
                      <a:cubicBezTo>
                        <a:pt x="1473" y="4208"/>
                        <a:pt x="1198" y="2136"/>
                        <a:pt x="1219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6" name="Google Shape;686;p3"/>
                <p:cNvSpPr/>
                <p:nvPr/>
              </p:nvSpPr>
              <p:spPr>
                <a:xfrm>
                  <a:off x="1823725" y="3870025"/>
                  <a:ext cx="111450" cy="2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8" h="9812" extrusionOk="0">
                      <a:moveTo>
                        <a:pt x="1708" y="1"/>
                      </a:moveTo>
                      <a:lnTo>
                        <a:pt x="1708" y="1"/>
                      </a:lnTo>
                      <a:cubicBezTo>
                        <a:pt x="721" y="581"/>
                        <a:pt x="332" y="2146"/>
                        <a:pt x="181" y="3248"/>
                      </a:cubicBezTo>
                      <a:cubicBezTo>
                        <a:pt x="1" y="4566"/>
                        <a:pt x="112" y="5888"/>
                        <a:pt x="225" y="7197"/>
                      </a:cubicBezTo>
                      <a:cubicBezTo>
                        <a:pt x="261" y="7621"/>
                        <a:pt x="513" y="8164"/>
                        <a:pt x="849" y="8164"/>
                      </a:cubicBezTo>
                      <a:cubicBezTo>
                        <a:pt x="912" y="8164"/>
                        <a:pt x="979" y="8144"/>
                        <a:pt x="1048" y="8100"/>
                      </a:cubicBezTo>
                      <a:cubicBezTo>
                        <a:pt x="915" y="6708"/>
                        <a:pt x="871" y="5308"/>
                        <a:pt x="915" y="3908"/>
                      </a:cubicBezTo>
                      <a:lnTo>
                        <a:pt x="915" y="3908"/>
                      </a:lnTo>
                      <a:cubicBezTo>
                        <a:pt x="1149" y="5230"/>
                        <a:pt x="1398" y="6571"/>
                        <a:pt x="1997" y="7745"/>
                      </a:cubicBezTo>
                      <a:cubicBezTo>
                        <a:pt x="2417" y="8569"/>
                        <a:pt x="3038" y="9308"/>
                        <a:pt x="3813" y="9765"/>
                      </a:cubicBezTo>
                      <a:cubicBezTo>
                        <a:pt x="3868" y="9797"/>
                        <a:pt x="3925" y="9812"/>
                        <a:pt x="3980" y="9812"/>
                      </a:cubicBezTo>
                      <a:cubicBezTo>
                        <a:pt x="4237" y="9812"/>
                        <a:pt x="4457" y="9500"/>
                        <a:pt x="4300" y="9243"/>
                      </a:cubicBezTo>
                      <a:cubicBezTo>
                        <a:pt x="3507" y="7947"/>
                        <a:pt x="2757" y="6621"/>
                        <a:pt x="2249" y="5173"/>
                      </a:cubicBezTo>
                      <a:cubicBezTo>
                        <a:pt x="1643" y="3448"/>
                        <a:pt x="1655" y="1810"/>
                        <a:pt x="1708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7" name="Google Shape;687;p3"/>
                <p:cNvSpPr/>
                <p:nvPr/>
              </p:nvSpPr>
              <p:spPr>
                <a:xfrm>
                  <a:off x="2101075" y="3904950"/>
                  <a:ext cx="172850" cy="1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4" h="5802" extrusionOk="0">
                      <a:moveTo>
                        <a:pt x="371" y="1"/>
                      </a:moveTo>
                      <a:lnTo>
                        <a:pt x="371" y="1"/>
                      </a:lnTo>
                      <a:cubicBezTo>
                        <a:pt x="1" y="1543"/>
                        <a:pt x="1760" y="3540"/>
                        <a:pt x="2842" y="4634"/>
                      </a:cubicBezTo>
                      <a:cubicBezTo>
                        <a:pt x="3555" y="5354"/>
                        <a:pt x="4846" y="5802"/>
                        <a:pt x="5707" y="5802"/>
                      </a:cubicBezTo>
                      <a:cubicBezTo>
                        <a:pt x="6015" y="5802"/>
                        <a:pt x="6268" y="5744"/>
                        <a:pt x="6420" y="5622"/>
                      </a:cubicBezTo>
                      <a:cubicBezTo>
                        <a:pt x="6637" y="5446"/>
                        <a:pt x="6913" y="5225"/>
                        <a:pt x="6276" y="4972"/>
                      </a:cubicBezTo>
                      <a:cubicBezTo>
                        <a:pt x="5472" y="4652"/>
                        <a:pt x="5092" y="4395"/>
                        <a:pt x="4321" y="3989"/>
                      </a:cubicBezTo>
                      <a:cubicBezTo>
                        <a:pt x="2553" y="3057"/>
                        <a:pt x="1357" y="1619"/>
                        <a:pt x="37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8" name="Google Shape;688;p3"/>
                <p:cNvSpPr/>
                <p:nvPr/>
              </p:nvSpPr>
              <p:spPr>
                <a:xfrm>
                  <a:off x="2056350" y="3900075"/>
                  <a:ext cx="184725" cy="16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9" h="6684" extrusionOk="0">
                      <a:moveTo>
                        <a:pt x="746" y="1"/>
                      </a:moveTo>
                      <a:lnTo>
                        <a:pt x="746" y="1"/>
                      </a:lnTo>
                      <a:cubicBezTo>
                        <a:pt x="1" y="1415"/>
                        <a:pt x="1667" y="3687"/>
                        <a:pt x="2720" y="4954"/>
                      </a:cubicBezTo>
                      <a:cubicBezTo>
                        <a:pt x="3520" y="5918"/>
                        <a:pt x="5302" y="6683"/>
                        <a:pt x="6291" y="6683"/>
                      </a:cubicBezTo>
                      <a:cubicBezTo>
                        <a:pt x="6465" y="6683"/>
                        <a:pt x="6614" y="6660"/>
                        <a:pt x="6729" y="6610"/>
                      </a:cubicBezTo>
                      <a:cubicBezTo>
                        <a:pt x="7020" y="6483"/>
                        <a:pt x="7389" y="6323"/>
                        <a:pt x="6690" y="5954"/>
                      </a:cubicBezTo>
                      <a:cubicBezTo>
                        <a:pt x="5810" y="5487"/>
                        <a:pt x="5413" y="5165"/>
                        <a:pt x="4587" y="4622"/>
                      </a:cubicBezTo>
                      <a:cubicBezTo>
                        <a:pt x="2696" y="3376"/>
                        <a:pt x="1580" y="1753"/>
                        <a:pt x="7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9" name="Google Shape;689;p3"/>
                <p:cNvSpPr/>
                <p:nvPr/>
              </p:nvSpPr>
              <p:spPr>
                <a:xfrm>
                  <a:off x="1927050" y="3890475"/>
                  <a:ext cx="131950" cy="21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8" h="8443" extrusionOk="0">
                      <a:moveTo>
                        <a:pt x="1010" y="0"/>
                      </a:moveTo>
                      <a:cubicBezTo>
                        <a:pt x="0" y="1484"/>
                        <a:pt x="899" y="4314"/>
                        <a:pt x="1510" y="5912"/>
                      </a:cubicBezTo>
                      <a:cubicBezTo>
                        <a:pt x="2008" y="7219"/>
                        <a:pt x="3563" y="8442"/>
                        <a:pt x="4409" y="8442"/>
                      </a:cubicBezTo>
                      <a:cubicBezTo>
                        <a:pt x="4487" y="8442"/>
                        <a:pt x="4560" y="8432"/>
                        <a:pt x="4625" y="8409"/>
                      </a:cubicBezTo>
                      <a:cubicBezTo>
                        <a:pt x="4912" y="8313"/>
                        <a:pt x="5277" y="8189"/>
                        <a:pt x="4755" y="7661"/>
                      </a:cubicBezTo>
                      <a:cubicBezTo>
                        <a:pt x="4096" y="6997"/>
                        <a:pt x="3828" y="6571"/>
                        <a:pt x="3237" y="5827"/>
                      </a:cubicBezTo>
                      <a:cubicBezTo>
                        <a:pt x="1883" y="4123"/>
                        <a:pt x="1306" y="2113"/>
                        <a:pt x="101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0" name="Google Shape;690;p3"/>
                <p:cNvSpPr/>
                <p:nvPr/>
              </p:nvSpPr>
              <p:spPr>
                <a:xfrm>
                  <a:off x="1965700" y="3912175"/>
                  <a:ext cx="174750" cy="1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0" h="7150" extrusionOk="0">
                      <a:moveTo>
                        <a:pt x="540" y="0"/>
                      </a:moveTo>
                      <a:cubicBezTo>
                        <a:pt x="1" y="1712"/>
                        <a:pt x="1678" y="4163"/>
                        <a:pt x="2723" y="5517"/>
                      </a:cubicBezTo>
                      <a:cubicBezTo>
                        <a:pt x="3467" y="6478"/>
                        <a:pt x="4955" y="7149"/>
                        <a:pt x="5863" y="7149"/>
                      </a:cubicBezTo>
                      <a:cubicBezTo>
                        <a:pt x="6098" y="7149"/>
                        <a:pt x="6294" y="7104"/>
                        <a:pt x="6428" y="7008"/>
                      </a:cubicBezTo>
                      <a:cubicBezTo>
                        <a:pt x="6675" y="6832"/>
                        <a:pt x="6989" y="6608"/>
                        <a:pt x="6337" y="6255"/>
                      </a:cubicBezTo>
                      <a:cubicBezTo>
                        <a:pt x="5514" y="5808"/>
                        <a:pt x="5134" y="5478"/>
                        <a:pt x="4354" y="4937"/>
                      </a:cubicBezTo>
                      <a:cubicBezTo>
                        <a:pt x="2565" y="3695"/>
                        <a:pt x="1432" y="1938"/>
                        <a:pt x="54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1" name="Google Shape;691;p3"/>
                <p:cNvSpPr/>
                <p:nvPr/>
              </p:nvSpPr>
              <p:spPr>
                <a:xfrm>
                  <a:off x="1993450" y="3912050"/>
                  <a:ext cx="228750" cy="13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0" h="5538" extrusionOk="0">
                      <a:moveTo>
                        <a:pt x="233" y="1"/>
                      </a:moveTo>
                      <a:lnTo>
                        <a:pt x="233" y="1"/>
                      </a:lnTo>
                      <a:cubicBezTo>
                        <a:pt x="0" y="1049"/>
                        <a:pt x="890" y="2246"/>
                        <a:pt x="1598" y="3002"/>
                      </a:cubicBezTo>
                      <a:cubicBezTo>
                        <a:pt x="2445" y="3906"/>
                        <a:pt x="3491" y="4602"/>
                        <a:pt x="4526" y="5290"/>
                      </a:cubicBezTo>
                      <a:cubicBezTo>
                        <a:pt x="4738" y="5431"/>
                        <a:pt x="5041" y="5538"/>
                        <a:pt x="5292" y="5538"/>
                      </a:cubicBezTo>
                      <a:cubicBezTo>
                        <a:pt x="5516" y="5538"/>
                        <a:pt x="5698" y="5453"/>
                        <a:pt x="5739" y="5232"/>
                      </a:cubicBezTo>
                      <a:cubicBezTo>
                        <a:pt x="4633" y="4512"/>
                        <a:pt x="3574" y="3721"/>
                        <a:pt x="2572" y="2864"/>
                      </a:cubicBezTo>
                      <a:lnTo>
                        <a:pt x="2572" y="2864"/>
                      </a:lnTo>
                      <a:cubicBezTo>
                        <a:pt x="3698" y="3475"/>
                        <a:pt x="4849" y="4084"/>
                        <a:pt x="6111" y="4344"/>
                      </a:cubicBezTo>
                      <a:cubicBezTo>
                        <a:pt x="6494" y="4423"/>
                        <a:pt x="6891" y="4466"/>
                        <a:pt x="7287" y="4466"/>
                      </a:cubicBezTo>
                      <a:cubicBezTo>
                        <a:pt x="7803" y="4466"/>
                        <a:pt x="8318" y="4393"/>
                        <a:pt x="8800" y="4231"/>
                      </a:cubicBezTo>
                      <a:cubicBezTo>
                        <a:pt x="9149" y="4115"/>
                        <a:pt x="9111" y="3622"/>
                        <a:pt x="8748" y="3575"/>
                      </a:cubicBezTo>
                      <a:cubicBezTo>
                        <a:pt x="7267" y="3381"/>
                        <a:pt x="5793" y="3139"/>
                        <a:pt x="4391" y="2653"/>
                      </a:cubicBezTo>
                      <a:cubicBezTo>
                        <a:pt x="2721" y="2073"/>
                        <a:pt x="1525" y="1101"/>
                        <a:pt x="23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2" name="Google Shape;692;p3"/>
                <p:cNvSpPr/>
                <p:nvPr/>
              </p:nvSpPr>
              <p:spPr>
                <a:xfrm>
                  <a:off x="1497400" y="3660925"/>
                  <a:ext cx="67425" cy="18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7437" extrusionOk="0">
                      <a:moveTo>
                        <a:pt x="944" y="0"/>
                      </a:moveTo>
                      <a:cubicBezTo>
                        <a:pt x="0" y="1022"/>
                        <a:pt x="200" y="3467"/>
                        <a:pt x="384" y="4865"/>
                      </a:cubicBezTo>
                      <a:cubicBezTo>
                        <a:pt x="545" y="6084"/>
                        <a:pt x="1567" y="7437"/>
                        <a:pt x="2156" y="7437"/>
                      </a:cubicBezTo>
                      <a:cubicBezTo>
                        <a:pt x="2171" y="7437"/>
                        <a:pt x="2187" y="7436"/>
                        <a:pt x="2202" y="7434"/>
                      </a:cubicBezTo>
                      <a:cubicBezTo>
                        <a:pt x="2420" y="7405"/>
                        <a:pt x="2696" y="7371"/>
                        <a:pt x="2409" y="6852"/>
                      </a:cubicBezTo>
                      <a:cubicBezTo>
                        <a:pt x="2045" y="6199"/>
                        <a:pt x="1922" y="5807"/>
                        <a:pt x="1619" y="5102"/>
                      </a:cubicBezTo>
                      <a:cubicBezTo>
                        <a:pt x="925" y="3486"/>
                        <a:pt x="827" y="1761"/>
                        <a:pt x="94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3" name="Google Shape;693;p3"/>
                <p:cNvSpPr/>
                <p:nvPr/>
              </p:nvSpPr>
              <p:spPr>
                <a:xfrm>
                  <a:off x="1534525" y="3710275"/>
                  <a:ext cx="54400" cy="2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8499" extrusionOk="0">
                      <a:moveTo>
                        <a:pt x="1286" y="1"/>
                      </a:moveTo>
                      <a:lnTo>
                        <a:pt x="1286" y="1"/>
                      </a:lnTo>
                      <a:cubicBezTo>
                        <a:pt x="122" y="1176"/>
                        <a:pt x="1" y="3973"/>
                        <a:pt x="9" y="5572"/>
                      </a:cubicBezTo>
                      <a:cubicBezTo>
                        <a:pt x="16" y="6962"/>
                        <a:pt x="937" y="8499"/>
                        <a:pt x="1575" y="8499"/>
                      </a:cubicBezTo>
                      <a:cubicBezTo>
                        <a:pt x="1593" y="8499"/>
                        <a:pt x="1611" y="8497"/>
                        <a:pt x="1629" y="8495"/>
                      </a:cubicBezTo>
                      <a:cubicBezTo>
                        <a:pt x="1870" y="8461"/>
                        <a:pt x="2175" y="8419"/>
                        <a:pt x="1934" y="7828"/>
                      </a:cubicBezTo>
                      <a:cubicBezTo>
                        <a:pt x="1630" y="7084"/>
                        <a:pt x="1549" y="6637"/>
                        <a:pt x="1317" y="5832"/>
                      </a:cubicBezTo>
                      <a:cubicBezTo>
                        <a:pt x="786" y="3989"/>
                        <a:pt x="917" y="2016"/>
                        <a:pt x="128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4" name="Google Shape;694;p3"/>
                <p:cNvSpPr/>
                <p:nvPr/>
              </p:nvSpPr>
              <p:spPr>
                <a:xfrm>
                  <a:off x="1406875" y="3623850"/>
                  <a:ext cx="76950" cy="21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8475" extrusionOk="0">
                      <a:moveTo>
                        <a:pt x="3077" y="0"/>
                      </a:moveTo>
                      <a:lnTo>
                        <a:pt x="3077" y="0"/>
                      </a:lnTo>
                      <a:cubicBezTo>
                        <a:pt x="1544" y="984"/>
                        <a:pt x="727" y="3737"/>
                        <a:pt x="343" y="5323"/>
                      </a:cubicBezTo>
                      <a:cubicBezTo>
                        <a:pt x="0" y="6741"/>
                        <a:pt x="651" y="8464"/>
                        <a:pt x="1356" y="8474"/>
                      </a:cubicBezTo>
                      <a:cubicBezTo>
                        <a:pt x="1377" y="8474"/>
                        <a:pt x="1398" y="8474"/>
                        <a:pt x="1419" y="8474"/>
                      </a:cubicBezTo>
                      <a:cubicBezTo>
                        <a:pt x="1671" y="8474"/>
                        <a:pt x="1950" y="8435"/>
                        <a:pt x="1847" y="7860"/>
                      </a:cubicBezTo>
                      <a:cubicBezTo>
                        <a:pt x="1704" y="7075"/>
                        <a:pt x="1728" y="6618"/>
                        <a:pt x="1677" y="5786"/>
                      </a:cubicBezTo>
                      <a:cubicBezTo>
                        <a:pt x="1562" y="3875"/>
                        <a:pt x="2187" y="1939"/>
                        <a:pt x="3077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5" name="Google Shape;695;p3"/>
                <p:cNvSpPr/>
                <p:nvPr/>
              </p:nvSpPr>
              <p:spPr>
                <a:xfrm>
                  <a:off x="1463175" y="3635425"/>
                  <a:ext cx="65825" cy="23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3" h="9207" extrusionOk="0">
                      <a:moveTo>
                        <a:pt x="1802" y="0"/>
                      </a:moveTo>
                      <a:lnTo>
                        <a:pt x="1802" y="0"/>
                      </a:lnTo>
                      <a:cubicBezTo>
                        <a:pt x="279" y="601"/>
                        <a:pt x="54" y="3480"/>
                        <a:pt x="25" y="5168"/>
                      </a:cubicBezTo>
                      <a:cubicBezTo>
                        <a:pt x="0" y="6678"/>
                        <a:pt x="1211" y="8880"/>
                        <a:pt x="2035" y="9134"/>
                      </a:cubicBezTo>
                      <a:cubicBezTo>
                        <a:pt x="2145" y="9169"/>
                        <a:pt x="2267" y="9206"/>
                        <a:pt x="2363" y="9206"/>
                      </a:cubicBezTo>
                      <a:cubicBezTo>
                        <a:pt x="2538" y="9206"/>
                        <a:pt x="2632" y="9084"/>
                        <a:pt x="2443" y="8599"/>
                      </a:cubicBezTo>
                      <a:cubicBezTo>
                        <a:pt x="2070" y="7648"/>
                        <a:pt x="1978" y="7134"/>
                        <a:pt x="1699" y="6159"/>
                      </a:cubicBezTo>
                      <a:cubicBezTo>
                        <a:pt x="1062" y="3927"/>
                        <a:pt x="1279" y="1920"/>
                        <a:pt x="180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6" name="Google Shape;696;p3"/>
                <p:cNvSpPr/>
                <p:nvPr/>
              </p:nvSpPr>
              <p:spPr>
                <a:xfrm>
                  <a:off x="1389775" y="3588600"/>
                  <a:ext cx="82800" cy="20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2" h="8342" extrusionOk="0">
                      <a:moveTo>
                        <a:pt x="3312" y="0"/>
                      </a:moveTo>
                      <a:lnTo>
                        <a:pt x="3312" y="0"/>
                      </a:lnTo>
                      <a:cubicBezTo>
                        <a:pt x="2384" y="92"/>
                        <a:pt x="1636" y="1149"/>
                        <a:pt x="1203" y="1938"/>
                      </a:cubicBezTo>
                      <a:cubicBezTo>
                        <a:pt x="686" y="2881"/>
                        <a:pt x="394" y="3933"/>
                        <a:pt x="107" y="4974"/>
                      </a:cubicBezTo>
                      <a:cubicBezTo>
                        <a:pt x="0" y="5360"/>
                        <a:pt x="66" y="5963"/>
                        <a:pt x="435" y="5963"/>
                      </a:cubicBezTo>
                      <a:cubicBezTo>
                        <a:pt x="450" y="5963"/>
                        <a:pt x="467" y="5962"/>
                        <a:pt x="484" y="5959"/>
                      </a:cubicBezTo>
                      <a:cubicBezTo>
                        <a:pt x="778" y="4852"/>
                        <a:pt x="1145" y="3765"/>
                        <a:pt x="1581" y="2706"/>
                      </a:cubicBezTo>
                      <a:lnTo>
                        <a:pt x="1581" y="2706"/>
                      </a:lnTo>
                      <a:cubicBezTo>
                        <a:pt x="1383" y="3800"/>
                        <a:pt x="1191" y="4915"/>
                        <a:pt x="1317" y="6027"/>
                      </a:cubicBezTo>
                      <a:cubicBezTo>
                        <a:pt x="1406" y="6804"/>
                        <a:pt x="1671" y="7591"/>
                        <a:pt x="2137" y="8216"/>
                      </a:cubicBezTo>
                      <a:cubicBezTo>
                        <a:pt x="2203" y="8304"/>
                        <a:pt x="2292" y="8342"/>
                        <a:pt x="2379" y="8342"/>
                      </a:cubicBezTo>
                      <a:cubicBezTo>
                        <a:pt x="2546" y="8342"/>
                        <a:pt x="2704" y="8200"/>
                        <a:pt x="2665" y="7994"/>
                      </a:cubicBezTo>
                      <a:cubicBezTo>
                        <a:pt x="2425" y="6721"/>
                        <a:pt x="2225" y="5438"/>
                        <a:pt x="2247" y="4149"/>
                      </a:cubicBezTo>
                      <a:cubicBezTo>
                        <a:pt x="2274" y="2613"/>
                        <a:pt x="2753" y="1365"/>
                        <a:pt x="3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7" name="Google Shape;697;p3"/>
                <p:cNvSpPr/>
                <p:nvPr/>
              </p:nvSpPr>
              <p:spPr>
                <a:xfrm>
                  <a:off x="1644200" y="3792375"/>
                  <a:ext cx="120450" cy="2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11587" extrusionOk="0">
                      <a:moveTo>
                        <a:pt x="1810" y="1"/>
                      </a:moveTo>
                      <a:lnTo>
                        <a:pt x="1810" y="1"/>
                      </a:lnTo>
                      <a:cubicBezTo>
                        <a:pt x="1" y="1100"/>
                        <a:pt x="317" y="4809"/>
                        <a:pt x="634" y="6960"/>
                      </a:cubicBezTo>
                      <a:cubicBezTo>
                        <a:pt x="916" y="8884"/>
                        <a:pt x="2914" y="11416"/>
                        <a:pt x="4012" y="11559"/>
                      </a:cubicBezTo>
                      <a:cubicBezTo>
                        <a:pt x="4116" y="11572"/>
                        <a:pt x="4227" y="11587"/>
                        <a:pt x="4326" y="11587"/>
                      </a:cubicBezTo>
                      <a:cubicBezTo>
                        <a:pt x="4623" y="11587"/>
                        <a:pt x="4817" y="11458"/>
                        <a:pt x="4419" y="10789"/>
                      </a:cubicBezTo>
                      <a:cubicBezTo>
                        <a:pt x="3746" y="9662"/>
                        <a:pt x="3521" y="9028"/>
                        <a:pt x="2964" y="7851"/>
                      </a:cubicBezTo>
                      <a:cubicBezTo>
                        <a:pt x="1690" y="5154"/>
                        <a:pt x="1545" y="2556"/>
                        <a:pt x="181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8" name="Google Shape;698;p3"/>
                <p:cNvSpPr/>
                <p:nvPr/>
              </p:nvSpPr>
              <p:spPr>
                <a:xfrm>
                  <a:off x="1558850" y="3730300"/>
                  <a:ext cx="100875" cy="2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5" h="10635" extrusionOk="0">
                      <a:moveTo>
                        <a:pt x="1582" y="1"/>
                      </a:moveTo>
                      <a:lnTo>
                        <a:pt x="1582" y="1"/>
                      </a:lnTo>
                      <a:cubicBezTo>
                        <a:pt x="0" y="1401"/>
                        <a:pt x="193" y="4888"/>
                        <a:pt x="419" y="6884"/>
                      </a:cubicBezTo>
                      <a:cubicBezTo>
                        <a:pt x="617" y="8638"/>
                        <a:pt x="2226" y="10634"/>
                        <a:pt x="3177" y="10634"/>
                      </a:cubicBezTo>
                      <a:cubicBezTo>
                        <a:pt x="3194" y="10634"/>
                        <a:pt x="3212" y="10633"/>
                        <a:pt x="3228" y="10632"/>
                      </a:cubicBezTo>
                      <a:cubicBezTo>
                        <a:pt x="3584" y="10604"/>
                        <a:pt x="4035" y="10569"/>
                        <a:pt x="3595" y="9817"/>
                      </a:cubicBezTo>
                      <a:cubicBezTo>
                        <a:pt x="3041" y="8868"/>
                        <a:pt x="2862" y="8306"/>
                        <a:pt x="2407" y="7287"/>
                      </a:cubicBezTo>
                      <a:cubicBezTo>
                        <a:pt x="1367" y="4953"/>
                        <a:pt x="1299" y="2496"/>
                        <a:pt x="1582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9" name="Google Shape;699;p3"/>
                <p:cNvSpPr/>
                <p:nvPr/>
              </p:nvSpPr>
              <p:spPr>
                <a:xfrm>
                  <a:off x="1596825" y="3742000"/>
                  <a:ext cx="183875" cy="2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5" h="9193" extrusionOk="0">
                      <a:moveTo>
                        <a:pt x="846" y="1"/>
                      </a:moveTo>
                      <a:cubicBezTo>
                        <a:pt x="1" y="887"/>
                        <a:pt x="164" y="2580"/>
                        <a:pt x="409" y="3736"/>
                      </a:cubicBezTo>
                      <a:cubicBezTo>
                        <a:pt x="704" y="5117"/>
                        <a:pt x="1315" y="6414"/>
                        <a:pt x="1921" y="7696"/>
                      </a:cubicBezTo>
                      <a:cubicBezTo>
                        <a:pt x="2099" y="8073"/>
                        <a:pt x="2502" y="8493"/>
                        <a:pt x="2844" y="8493"/>
                      </a:cubicBezTo>
                      <a:cubicBezTo>
                        <a:pt x="2952" y="8493"/>
                        <a:pt x="3053" y="8452"/>
                        <a:pt x="3139" y="8354"/>
                      </a:cubicBezTo>
                      <a:cubicBezTo>
                        <a:pt x="2483" y="6999"/>
                        <a:pt x="1917" y="5603"/>
                        <a:pt x="1443" y="4175"/>
                      </a:cubicBezTo>
                      <a:lnTo>
                        <a:pt x="1443" y="4175"/>
                      </a:lnTo>
                      <a:cubicBezTo>
                        <a:pt x="2183" y="5434"/>
                        <a:pt x="2948" y="6708"/>
                        <a:pt x="4025" y="7705"/>
                      </a:cubicBezTo>
                      <a:cubicBezTo>
                        <a:pt x="4781" y="8405"/>
                        <a:pt x="5720" y="8958"/>
                        <a:pt x="6718" y="9181"/>
                      </a:cubicBezTo>
                      <a:cubicBezTo>
                        <a:pt x="6751" y="9189"/>
                        <a:pt x="6784" y="9192"/>
                        <a:pt x="6815" y="9192"/>
                      </a:cubicBezTo>
                      <a:cubicBezTo>
                        <a:pt x="7165" y="9192"/>
                        <a:pt x="7354" y="8747"/>
                        <a:pt x="7054" y="8508"/>
                      </a:cubicBezTo>
                      <a:cubicBezTo>
                        <a:pt x="5723" y="7447"/>
                        <a:pt x="4426" y="6342"/>
                        <a:pt x="3343" y="5040"/>
                      </a:cubicBezTo>
                      <a:cubicBezTo>
                        <a:pt x="2054" y="3490"/>
                        <a:pt x="1459" y="1837"/>
                        <a:pt x="8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0" name="Google Shape;700;p3"/>
                <p:cNvSpPr/>
                <p:nvPr/>
              </p:nvSpPr>
              <p:spPr>
                <a:xfrm>
                  <a:off x="2122050" y="3846625"/>
                  <a:ext cx="131575" cy="7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3" h="2944" extrusionOk="0">
                      <a:moveTo>
                        <a:pt x="5262" y="0"/>
                      </a:moveTo>
                      <a:lnTo>
                        <a:pt x="5262" y="0"/>
                      </a:lnTo>
                      <a:cubicBezTo>
                        <a:pt x="3810" y="32"/>
                        <a:pt x="535" y="1403"/>
                        <a:pt x="0" y="2944"/>
                      </a:cubicBezTo>
                      <a:cubicBezTo>
                        <a:pt x="1257" y="2278"/>
                        <a:pt x="2512" y="1655"/>
                        <a:pt x="3857" y="1221"/>
                      </a:cubicBezTo>
                      <a:cubicBezTo>
                        <a:pt x="4478" y="1020"/>
                        <a:pt x="5247" y="678"/>
                        <a:pt x="5262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1" name="Google Shape;701;p3"/>
                <p:cNvSpPr/>
                <p:nvPr/>
              </p:nvSpPr>
              <p:spPr>
                <a:xfrm>
                  <a:off x="2019650" y="3804750"/>
                  <a:ext cx="171150" cy="10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6" h="4359" extrusionOk="0">
                      <a:moveTo>
                        <a:pt x="6521" y="0"/>
                      </a:moveTo>
                      <a:cubicBezTo>
                        <a:pt x="6455" y="0"/>
                        <a:pt x="6387" y="26"/>
                        <a:pt x="6330" y="84"/>
                      </a:cubicBezTo>
                      <a:cubicBezTo>
                        <a:pt x="5509" y="925"/>
                        <a:pt x="4658" y="1739"/>
                        <a:pt x="3683" y="2392"/>
                      </a:cubicBezTo>
                      <a:cubicBezTo>
                        <a:pt x="2521" y="3172"/>
                        <a:pt x="1326" y="3469"/>
                        <a:pt x="0" y="3766"/>
                      </a:cubicBezTo>
                      <a:cubicBezTo>
                        <a:pt x="419" y="4231"/>
                        <a:pt x="1169" y="4358"/>
                        <a:pt x="1865" y="4358"/>
                      </a:cubicBezTo>
                      <a:cubicBezTo>
                        <a:pt x="2125" y="4358"/>
                        <a:pt x="2377" y="4340"/>
                        <a:pt x="2601" y="4316"/>
                      </a:cubicBezTo>
                      <a:cubicBezTo>
                        <a:pt x="3588" y="4207"/>
                        <a:pt x="4535" y="3875"/>
                        <a:pt x="5470" y="3546"/>
                      </a:cubicBezTo>
                      <a:cubicBezTo>
                        <a:pt x="5832" y="3419"/>
                        <a:pt x="6268" y="3030"/>
                        <a:pt x="6001" y="2755"/>
                      </a:cubicBezTo>
                      <a:lnTo>
                        <a:pt x="6001" y="2755"/>
                      </a:lnTo>
                      <a:cubicBezTo>
                        <a:pt x="5010" y="3114"/>
                        <a:pt x="3997" y="3408"/>
                        <a:pt x="2968" y="3636"/>
                      </a:cubicBezTo>
                      <a:cubicBezTo>
                        <a:pt x="3895" y="3214"/>
                        <a:pt x="4833" y="2776"/>
                        <a:pt x="5595" y="2105"/>
                      </a:cubicBezTo>
                      <a:cubicBezTo>
                        <a:pt x="6129" y="1634"/>
                        <a:pt x="6571" y="1028"/>
                        <a:pt x="6783" y="360"/>
                      </a:cubicBezTo>
                      <a:cubicBezTo>
                        <a:pt x="6846" y="163"/>
                        <a:pt x="6689" y="0"/>
                        <a:pt x="652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2" name="Google Shape;702;p3"/>
                <p:cNvSpPr/>
                <p:nvPr/>
              </p:nvSpPr>
              <p:spPr>
                <a:xfrm>
                  <a:off x="1929125" y="3791950"/>
                  <a:ext cx="184225" cy="10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9" h="4024" extrusionOk="0">
                      <a:moveTo>
                        <a:pt x="6906" y="1"/>
                      </a:moveTo>
                      <a:cubicBezTo>
                        <a:pt x="6843" y="1"/>
                        <a:pt x="6774" y="19"/>
                        <a:pt x="6704" y="61"/>
                      </a:cubicBezTo>
                      <a:cubicBezTo>
                        <a:pt x="6126" y="403"/>
                        <a:pt x="5588" y="863"/>
                        <a:pt x="5036" y="1267"/>
                      </a:cubicBezTo>
                      <a:cubicBezTo>
                        <a:pt x="3661" y="2271"/>
                        <a:pt x="1596" y="3462"/>
                        <a:pt x="1" y="3954"/>
                      </a:cubicBezTo>
                      <a:cubicBezTo>
                        <a:pt x="222" y="4002"/>
                        <a:pt x="452" y="4024"/>
                        <a:pt x="689" y="4024"/>
                      </a:cubicBezTo>
                      <a:cubicBezTo>
                        <a:pt x="2713" y="4024"/>
                        <a:pt x="5248" y="2408"/>
                        <a:pt x="6742" y="1041"/>
                      </a:cubicBezTo>
                      <a:cubicBezTo>
                        <a:pt x="6881" y="916"/>
                        <a:pt x="7011" y="781"/>
                        <a:pt x="7132" y="639"/>
                      </a:cubicBezTo>
                      <a:cubicBezTo>
                        <a:pt x="7368" y="355"/>
                        <a:pt x="7187" y="1"/>
                        <a:pt x="690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3" name="Google Shape;703;p3"/>
                <p:cNvSpPr/>
                <p:nvPr/>
              </p:nvSpPr>
              <p:spPr>
                <a:xfrm>
                  <a:off x="1974150" y="3823400"/>
                  <a:ext cx="163775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1" h="3280" extrusionOk="0">
                      <a:moveTo>
                        <a:pt x="6083" y="0"/>
                      </a:moveTo>
                      <a:cubicBezTo>
                        <a:pt x="6028" y="0"/>
                        <a:pt x="5970" y="14"/>
                        <a:pt x="5913" y="46"/>
                      </a:cubicBezTo>
                      <a:cubicBezTo>
                        <a:pt x="5403" y="322"/>
                        <a:pt x="4939" y="703"/>
                        <a:pt x="4458" y="1035"/>
                      </a:cubicBezTo>
                      <a:cubicBezTo>
                        <a:pt x="3260" y="1858"/>
                        <a:pt x="1439" y="2820"/>
                        <a:pt x="0" y="3193"/>
                      </a:cubicBezTo>
                      <a:cubicBezTo>
                        <a:pt x="252" y="3252"/>
                        <a:pt x="515" y="3280"/>
                        <a:pt x="784" y="3280"/>
                      </a:cubicBezTo>
                      <a:cubicBezTo>
                        <a:pt x="2623" y="3280"/>
                        <a:pt x="4769" y="2002"/>
                        <a:pt x="6019" y="897"/>
                      </a:cubicBezTo>
                      <a:cubicBezTo>
                        <a:pt x="6137" y="794"/>
                        <a:pt x="6248" y="681"/>
                        <a:pt x="6349" y="561"/>
                      </a:cubicBezTo>
                      <a:cubicBezTo>
                        <a:pt x="6551" y="320"/>
                        <a:pt x="6348" y="0"/>
                        <a:pt x="6083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4" name="Google Shape;704;p3"/>
                <p:cNvSpPr/>
                <p:nvPr/>
              </p:nvSpPr>
              <p:spPr>
                <a:xfrm>
                  <a:off x="1698600" y="3813875"/>
                  <a:ext cx="105825" cy="2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" h="10225" extrusionOk="0">
                      <a:moveTo>
                        <a:pt x="1238" y="0"/>
                      </a:moveTo>
                      <a:cubicBezTo>
                        <a:pt x="1" y="2664"/>
                        <a:pt x="1421" y="6929"/>
                        <a:pt x="2851" y="9426"/>
                      </a:cubicBezTo>
                      <a:cubicBezTo>
                        <a:pt x="2967" y="9633"/>
                        <a:pt x="3099" y="9831"/>
                        <a:pt x="3243" y="10018"/>
                      </a:cubicBezTo>
                      <a:cubicBezTo>
                        <a:pt x="3356" y="10162"/>
                        <a:pt x="3504" y="10224"/>
                        <a:pt x="3646" y="10224"/>
                      </a:cubicBezTo>
                      <a:cubicBezTo>
                        <a:pt x="3950" y="10224"/>
                        <a:pt x="4233" y="9943"/>
                        <a:pt x="4119" y="9575"/>
                      </a:cubicBezTo>
                      <a:cubicBezTo>
                        <a:pt x="3862" y="8748"/>
                        <a:pt x="3441" y="7949"/>
                        <a:pt x="3097" y="7143"/>
                      </a:cubicBezTo>
                      <a:cubicBezTo>
                        <a:pt x="2244" y="5139"/>
                        <a:pt x="1368" y="2191"/>
                        <a:pt x="1238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5" name="Google Shape;705;p3"/>
                <p:cNvSpPr/>
                <p:nvPr/>
              </p:nvSpPr>
              <p:spPr>
                <a:xfrm>
                  <a:off x="2172100" y="3876675"/>
                  <a:ext cx="153550" cy="4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2" h="1766" extrusionOk="0">
                      <a:moveTo>
                        <a:pt x="5792" y="1"/>
                      </a:moveTo>
                      <a:cubicBezTo>
                        <a:pt x="5736" y="1"/>
                        <a:pt x="5680" y="7"/>
                        <a:pt x="5629" y="17"/>
                      </a:cubicBezTo>
                      <a:cubicBezTo>
                        <a:pt x="3896" y="338"/>
                        <a:pt x="2177" y="718"/>
                        <a:pt x="473" y="1157"/>
                      </a:cubicBezTo>
                      <a:cubicBezTo>
                        <a:pt x="290" y="1204"/>
                        <a:pt x="136" y="1244"/>
                        <a:pt x="0" y="1372"/>
                      </a:cubicBezTo>
                      <a:cubicBezTo>
                        <a:pt x="326" y="1654"/>
                        <a:pt x="818" y="1766"/>
                        <a:pt x="1387" y="1766"/>
                      </a:cubicBezTo>
                      <a:cubicBezTo>
                        <a:pt x="2895" y="1766"/>
                        <a:pt x="4939" y="980"/>
                        <a:pt x="5821" y="529"/>
                      </a:cubicBezTo>
                      <a:cubicBezTo>
                        <a:pt x="5969" y="453"/>
                        <a:pt x="6141" y="317"/>
                        <a:pt x="6093" y="158"/>
                      </a:cubicBezTo>
                      <a:cubicBezTo>
                        <a:pt x="6055" y="38"/>
                        <a:pt x="5926" y="1"/>
                        <a:pt x="5792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6" name="Google Shape;706;p3"/>
                <p:cNvSpPr/>
                <p:nvPr/>
              </p:nvSpPr>
              <p:spPr>
                <a:xfrm>
                  <a:off x="2156100" y="3917825"/>
                  <a:ext cx="155650" cy="2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6" h="983" extrusionOk="0">
                      <a:moveTo>
                        <a:pt x="3914" y="0"/>
                      </a:moveTo>
                      <a:cubicBezTo>
                        <a:pt x="2778" y="0"/>
                        <a:pt x="1642" y="26"/>
                        <a:pt x="507" y="76"/>
                      </a:cubicBezTo>
                      <a:cubicBezTo>
                        <a:pt x="318" y="84"/>
                        <a:pt x="159" y="90"/>
                        <a:pt x="0" y="188"/>
                      </a:cubicBezTo>
                      <a:cubicBezTo>
                        <a:pt x="455" y="789"/>
                        <a:pt x="1515" y="983"/>
                        <a:pt x="2641" y="983"/>
                      </a:cubicBezTo>
                      <a:cubicBezTo>
                        <a:pt x="3872" y="983"/>
                        <a:pt x="5182" y="751"/>
                        <a:pt x="5869" y="564"/>
                      </a:cubicBezTo>
                      <a:cubicBezTo>
                        <a:pt x="6030" y="520"/>
                        <a:pt x="6226" y="423"/>
                        <a:pt x="6212" y="256"/>
                      </a:cubicBezTo>
                      <a:cubicBezTo>
                        <a:pt x="6195" y="79"/>
                        <a:pt x="5965" y="28"/>
                        <a:pt x="5786" y="23"/>
                      </a:cubicBezTo>
                      <a:cubicBezTo>
                        <a:pt x="5162" y="8"/>
                        <a:pt x="4538" y="0"/>
                        <a:pt x="391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7" name="Google Shape;707;p3"/>
                <p:cNvSpPr/>
                <p:nvPr/>
              </p:nvSpPr>
              <p:spPr>
                <a:xfrm>
                  <a:off x="1839850" y="3875875"/>
                  <a:ext cx="112000" cy="19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0" h="7675" extrusionOk="0">
                      <a:moveTo>
                        <a:pt x="1029" y="0"/>
                      </a:moveTo>
                      <a:lnTo>
                        <a:pt x="1029" y="0"/>
                      </a:lnTo>
                      <a:cubicBezTo>
                        <a:pt x="0" y="1839"/>
                        <a:pt x="2568" y="5968"/>
                        <a:pt x="3712" y="7388"/>
                      </a:cubicBezTo>
                      <a:cubicBezTo>
                        <a:pt x="3823" y="7527"/>
                        <a:pt x="3988" y="7674"/>
                        <a:pt x="4149" y="7674"/>
                      </a:cubicBezTo>
                      <a:cubicBezTo>
                        <a:pt x="4190" y="7674"/>
                        <a:pt x="4232" y="7665"/>
                        <a:pt x="4272" y="7643"/>
                      </a:cubicBezTo>
                      <a:cubicBezTo>
                        <a:pt x="4480" y="7529"/>
                        <a:pt x="4419" y="7219"/>
                        <a:pt x="4330" y="6998"/>
                      </a:cubicBezTo>
                      <a:cubicBezTo>
                        <a:pt x="3440" y="4818"/>
                        <a:pt x="2476" y="2672"/>
                        <a:pt x="1438" y="560"/>
                      </a:cubicBezTo>
                      <a:cubicBezTo>
                        <a:pt x="1327" y="334"/>
                        <a:pt x="1234" y="142"/>
                        <a:pt x="1029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8" name="Google Shape;708;p3"/>
                <p:cNvSpPr/>
                <p:nvPr/>
              </p:nvSpPr>
              <p:spPr>
                <a:xfrm>
                  <a:off x="1430775" y="3569625"/>
                  <a:ext cx="74507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3" h="14332" extrusionOk="0">
                      <a:moveTo>
                        <a:pt x="305" y="1"/>
                      </a:moveTo>
                      <a:cubicBezTo>
                        <a:pt x="236" y="1"/>
                        <a:pt x="168" y="26"/>
                        <a:pt x="114" y="77"/>
                      </a:cubicBezTo>
                      <a:cubicBezTo>
                        <a:pt x="3" y="184"/>
                        <a:pt x="0" y="360"/>
                        <a:pt x="108" y="471"/>
                      </a:cubicBezTo>
                      <a:cubicBezTo>
                        <a:pt x="2422" y="2882"/>
                        <a:pt x="4068" y="4572"/>
                        <a:pt x="5797" y="6036"/>
                      </a:cubicBezTo>
                      <a:cubicBezTo>
                        <a:pt x="6672" y="6781"/>
                        <a:pt x="7592" y="7474"/>
                        <a:pt x="8551" y="8110"/>
                      </a:cubicBezTo>
                      <a:cubicBezTo>
                        <a:pt x="9537" y="8764"/>
                        <a:pt x="10608" y="9387"/>
                        <a:pt x="11825" y="10014"/>
                      </a:cubicBezTo>
                      <a:cubicBezTo>
                        <a:pt x="13197" y="10722"/>
                        <a:pt x="14436" y="11304"/>
                        <a:pt x="15614" y="11796"/>
                      </a:cubicBezTo>
                      <a:cubicBezTo>
                        <a:pt x="17041" y="12391"/>
                        <a:pt x="18397" y="12865"/>
                        <a:pt x="19763" y="13243"/>
                      </a:cubicBezTo>
                      <a:cubicBezTo>
                        <a:pt x="22393" y="13972"/>
                        <a:pt x="25013" y="14331"/>
                        <a:pt x="27723" y="14331"/>
                      </a:cubicBezTo>
                      <a:cubicBezTo>
                        <a:pt x="28322" y="14331"/>
                        <a:pt x="28926" y="14314"/>
                        <a:pt x="29535" y="14278"/>
                      </a:cubicBezTo>
                      <a:cubicBezTo>
                        <a:pt x="29687" y="14270"/>
                        <a:pt x="29803" y="14140"/>
                        <a:pt x="29794" y="13988"/>
                      </a:cubicBezTo>
                      <a:cubicBezTo>
                        <a:pt x="29786" y="13841"/>
                        <a:pt x="29665" y="13728"/>
                        <a:pt x="29520" y="13728"/>
                      </a:cubicBezTo>
                      <a:cubicBezTo>
                        <a:pt x="29514" y="13728"/>
                        <a:pt x="29509" y="13728"/>
                        <a:pt x="29503" y="13729"/>
                      </a:cubicBezTo>
                      <a:cubicBezTo>
                        <a:pt x="28906" y="13763"/>
                        <a:pt x="28314" y="13780"/>
                        <a:pt x="27727" y="13780"/>
                      </a:cubicBezTo>
                      <a:cubicBezTo>
                        <a:pt x="25066" y="13780"/>
                        <a:pt x="22492" y="13427"/>
                        <a:pt x="19910" y="12712"/>
                      </a:cubicBezTo>
                      <a:cubicBezTo>
                        <a:pt x="17445" y="12030"/>
                        <a:pt x="15029" y="11046"/>
                        <a:pt x="12077" y="9524"/>
                      </a:cubicBezTo>
                      <a:cubicBezTo>
                        <a:pt x="9731" y="8315"/>
                        <a:pt x="7959" y="7146"/>
                        <a:pt x="6152" y="5616"/>
                      </a:cubicBezTo>
                      <a:cubicBezTo>
                        <a:pt x="4445" y="4169"/>
                        <a:pt x="2808" y="2488"/>
                        <a:pt x="506" y="88"/>
                      </a:cubicBezTo>
                      <a:cubicBezTo>
                        <a:pt x="452" y="30"/>
                        <a:pt x="379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2733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709" name="Google Shape;709;p3"/>
            <p:cNvGrpSpPr/>
            <p:nvPr/>
          </p:nvGrpSpPr>
          <p:grpSpPr>
            <a:xfrm>
              <a:off x="8181450" y="-494"/>
              <a:ext cx="1532473" cy="5010713"/>
              <a:chOff x="8181450" y="-494"/>
              <a:chExt cx="1532473" cy="5010713"/>
            </a:xfrm>
          </p:grpSpPr>
          <p:grpSp>
            <p:nvGrpSpPr>
              <p:cNvPr id="710" name="Google Shape;710;p3"/>
              <p:cNvGrpSpPr/>
              <p:nvPr/>
            </p:nvGrpSpPr>
            <p:grpSpPr>
              <a:xfrm rot="-613027" flipH="1">
                <a:off x="8245168" y="117428"/>
                <a:ext cx="1405035" cy="844307"/>
                <a:chOff x="1389775" y="3552900"/>
                <a:chExt cx="935875" cy="562425"/>
              </a:xfrm>
            </p:grpSpPr>
            <p:sp>
              <p:nvSpPr>
                <p:cNvPr id="711" name="Google Shape;711;p3"/>
                <p:cNvSpPr/>
                <p:nvPr/>
              </p:nvSpPr>
              <p:spPr>
                <a:xfrm>
                  <a:off x="1559350" y="3598125"/>
                  <a:ext cx="169250" cy="11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0" h="4615" extrusionOk="0">
                      <a:moveTo>
                        <a:pt x="6239" y="0"/>
                      </a:moveTo>
                      <a:cubicBezTo>
                        <a:pt x="6195" y="0"/>
                        <a:pt x="6149" y="8"/>
                        <a:pt x="6103" y="23"/>
                      </a:cubicBezTo>
                      <a:cubicBezTo>
                        <a:pt x="5476" y="237"/>
                        <a:pt x="4891" y="710"/>
                        <a:pt x="4353" y="1134"/>
                      </a:cubicBezTo>
                      <a:cubicBezTo>
                        <a:pt x="3356" y="1920"/>
                        <a:pt x="2077" y="2421"/>
                        <a:pt x="1124" y="3216"/>
                      </a:cubicBezTo>
                      <a:cubicBezTo>
                        <a:pt x="625" y="3633"/>
                        <a:pt x="0" y="4615"/>
                        <a:pt x="699" y="4615"/>
                      </a:cubicBezTo>
                      <a:cubicBezTo>
                        <a:pt x="841" y="4615"/>
                        <a:pt x="1039" y="4574"/>
                        <a:pt x="1305" y="4479"/>
                      </a:cubicBezTo>
                      <a:cubicBezTo>
                        <a:pt x="3366" y="3742"/>
                        <a:pt x="5211" y="2387"/>
                        <a:pt x="6558" y="643"/>
                      </a:cubicBezTo>
                      <a:cubicBezTo>
                        <a:pt x="6769" y="368"/>
                        <a:pt x="6549" y="0"/>
                        <a:pt x="6239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2" name="Google Shape;712;p3"/>
                <p:cNvSpPr/>
                <p:nvPr/>
              </p:nvSpPr>
              <p:spPr>
                <a:xfrm>
                  <a:off x="1497150" y="3610875"/>
                  <a:ext cx="229175" cy="6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2513" extrusionOk="0">
                      <a:moveTo>
                        <a:pt x="8891" y="1"/>
                      </a:moveTo>
                      <a:cubicBezTo>
                        <a:pt x="8797" y="1"/>
                        <a:pt x="8669" y="32"/>
                        <a:pt x="8496" y="108"/>
                      </a:cubicBezTo>
                      <a:cubicBezTo>
                        <a:pt x="7639" y="485"/>
                        <a:pt x="7145" y="583"/>
                        <a:pt x="6240" y="870"/>
                      </a:cubicBezTo>
                      <a:cubicBezTo>
                        <a:pt x="5286" y="1170"/>
                        <a:pt x="4331" y="1294"/>
                        <a:pt x="3376" y="1294"/>
                      </a:cubicBezTo>
                      <a:cubicBezTo>
                        <a:pt x="2251" y="1294"/>
                        <a:pt x="1125" y="1122"/>
                        <a:pt x="1" y="862"/>
                      </a:cubicBezTo>
                      <a:lnTo>
                        <a:pt x="1" y="862"/>
                      </a:lnTo>
                      <a:cubicBezTo>
                        <a:pt x="1025" y="2336"/>
                        <a:pt x="3990" y="2510"/>
                        <a:pt x="5700" y="2512"/>
                      </a:cubicBezTo>
                      <a:cubicBezTo>
                        <a:pt x="5701" y="2512"/>
                        <a:pt x="5703" y="2512"/>
                        <a:pt x="5704" y="2512"/>
                      </a:cubicBezTo>
                      <a:cubicBezTo>
                        <a:pt x="7232" y="2512"/>
                        <a:pt x="9117" y="1302"/>
                        <a:pt x="9147" y="497"/>
                      </a:cubicBezTo>
                      <a:cubicBezTo>
                        <a:pt x="9156" y="272"/>
                        <a:pt x="9167" y="1"/>
                        <a:pt x="889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3" name="Google Shape;713;p3"/>
                <p:cNvSpPr/>
                <p:nvPr/>
              </p:nvSpPr>
              <p:spPr>
                <a:xfrm>
                  <a:off x="1596525" y="3652250"/>
                  <a:ext cx="275675" cy="9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7" h="3958" extrusionOk="0">
                      <a:moveTo>
                        <a:pt x="10760" y="1"/>
                      </a:moveTo>
                      <a:cubicBezTo>
                        <a:pt x="10646" y="1"/>
                        <a:pt x="10474" y="60"/>
                        <a:pt x="10218" y="208"/>
                      </a:cubicBezTo>
                      <a:cubicBezTo>
                        <a:pt x="9138" y="833"/>
                        <a:pt x="8536" y="1040"/>
                        <a:pt x="7412" y="1556"/>
                      </a:cubicBezTo>
                      <a:cubicBezTo>
                        <a:pt x="5568" y="2401"/>
                        <a:pt x="3791" y="2699"/>
                        <a:pt x="2053" y="2699"/>
                      </a:cubicBezTo>
                      <a:cubicBezTo>
                        <a:pt x="1363" y="2699"/>
                        <a:pt x="680" y="2652"/>
                        <a:pt x="1" y="2574"/>
                      </a:cubicBezTo>
                      <a:lnTo>
                        <a:pt x="1" y="2574"/>
                      </a:lnTo>
                      <a:cubicBezTo>
                        <a:pt x="615" y="3662"/>
                        <a:pt x="2235" y="3957"/>
                        <a:pt x="3856" y="3957"/>
                      </a:cubicBezTo>
                      <a:cubicBezTo>
                        <a:pt x="4803" y="3957"/>
                        <a:pt x="5751" y="3857"/>
                        <a:pt x="6501" y="3754"/>
                      </a:cubicBezTo>
                      <a:cubicBezTo>
                        <a:pt x="8317" y="3505"/>
                        <a:pt x="10760" y="1639"/>
                        <a:pt x="10929" y="601"/>
                      </a:cubicBezTo>
                      <a:cubicBezTo>
                        <a:pt x="10973" y="327"/>
                        <a:pt x="11027" y="1"/>
                        <a:pt x="10760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4" name="Google Shape;714;p3"/>
                <p:cNvSpPr/>
                <p:nvPr/>
              </p:nvSpPr>
              <p:spPr>
                <a:xfrm>
                  <a:off x="1481700" y="3575950"/>
                  <a:ext cx="195225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9" h="2574" extrusionOk="0">
                      <a:moveTo>
                        <a:pt x="7523" y="1"/>
                      </a:moveTo>
                      <a:cubicBezTo>
                        <a:pt x="7439" y="1"/>
                        <a:pt x="7323" y="39"/>
                        <a:pt x="7161" y="134"/>
                      </a:cubicBezTo>
                      <a:cubicBezTo>
                        <a:pt x="6469" y="540"/>
                        <a:pt x="6059" y="673"/>
                        <a:pt x="5315" y="1006"/>
                      </a:cubicBezTo>
                      <a:cubicBezTo>
                        <a:pt x="4140" y="1533"/>
                        <a:pt x="2923" y="1722"/>
                        <a:pt x="1683" y="1722"/>
                      </a:cubicBezTo>
                      <a:cubicBezTo>
                        <a:pt x="1126" y="1722"/>
                        <a:pt x="565" y="1684"/>
                        <a:pt x="0" y="1621"/>
                      </a:cubicBezTo>
                      <a:lnTo>
                        <a:pt x="0" y="1621"/>
                      </a:lnTo>
                      <a:cubicBezTo>
                        <a:pt x="667" y="2375"/>
                        <a:pt x="1983" y="2574"/>
                        <a:pt x="3223" y="2574"/>
                      </a:cubicBezTo>
                      <a:cubicBezTo>
                        <a:pt x="3879" y="2574"/>
                        <a:pt x="4514" y="2518"/>
                        <a:pt x="5019" y="2460"/>
                      </a:cubicBezTo>
                      <a:cubicBezTo>
                        <a:pt x="6321" y="2310"/>
                        <a:pt x="7808" y="1089"/>
                        <a:pt x="7754" y="400"/>
                      </a:cubicBezTo>
                      <a:cubicBezTo>
                        <a:pt x="7740" y="218"/>
                        <a:pt x="7723" y="1"/>
                        <a:pt x="752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5" name="Google Shape;715;p3"/>
                <p:cNvSpPr/>
                <p:nvPr/>
              </p:nvSpPr>
              <p:spPr>
                <a:xfrm>
                  <a:off x="2118200" y="3901300"/>
                  <a:ext cx="164100" cy="1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4" h="410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54" y="1347"/>
                        <a:pt x="2088" y="2760"/>
                        <a:pt x="3239" y="3515"/>
                      </a:cubicBezTo>
                      <a:cubicBezTo>
                        <a:pt x="3841" y="3909"/>
                        <a:pt x="4675" y="4106"/>
                        <a:pt x="5328" y="4106"/>
                      </a:cubicBezTo>
                      <a:cubicBezTo>
                        <a:pt x="5792" y="4106"/>
                        <a:pt x="6164" y="4006"/>
                        <a:pt x="6294" y="3809"/>
                      </a:cubicBezTo>
                      <a:cubicBezTo>
                        <a:pt x="6412" y="3629"/>
                        <a:pt x="6563" y="3403"/>
                        <a:pt x="5997" y="3285"/>
                      </a:cubicBezTo>
                      <a:cubicBezTo>
                        <a:pt x="5283" y="3137"/>
                        <a:pt x="4914" y="2979"/>
                        <a:pt x="4200" y="2753"/>
                      </a:cubicBezTo>
                      <a:cubicBezTo>
                        <a:pt x="2564" y="2237"/>
                        <a:pt x="1226" y="1209"/>
                        <a:pt x="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6" name="Google Shape;716;p3"/>
                <p:cNvSpPr/>
                <p:nvPr/>
              </p:nvSpPr>
              <p:spPr>
                <a:xfrm>
                  <a:off x="2150150" y="3917400"/>
                  <a:ext cx="154025" cy="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1" h="223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71" y="1084"/>
                        <a:pt x="2394" y="1777"/>
                        <a:pt x="3517" y="2118"/>
                      </a:cubicBezTo>
                      <a:cubicBezTo>
                        <a:pt x="3780" y="2198"/>
                        <a:pt x="4070" y="2233"/>
                        <a:pt x="4357" y="2233"/>
                      </a:cubicBezTo>
                      <a:cubicBezTo>
                        <a:pt x="5170" y="2233"/>
                        <a:pt x="5962" y="1952"/>
                        <a:pt x="6058" y="1602"/>
                      </a:cubicBezTo>
                      <a:cubicBezTo>
                        <a:pt x="6103" y="1439"/>
                        <a:pt x="6160" y="1236"/>
                        <a:pt x="5794" y="1236"/>
                      </a:cubicBezTo>
                      <a:cubicBezTo>
                        <a:pt x="5761" y="1236"/>
                        <a:pt x="5724" y="1237"/>
                        <a:pt x="5683" y="1241"/>
                      </a:cubicBezTo>
                      <a:cubicBezTo>
                        <a:pt x="5445" y="1262"/>
                        <a:pt x="5249" y="1269"/>
                        <a:pt x="5061" y="1269"/>
                      </a:cubicBezTo>
                      <a:cubicBezTo>
                        <a:pt x="4763" y="1269"/>
                        <a:pt x="4486" y="1252"/>
                        <a:pt x="4097" y="1245"/>
                      </a:cubicBezTo>
                      <a:cubicBezTo>
                        <a:pt x="2643" y="1223"/>
                        <a:pt x="1300" y="701"/>
                        <a:pt x="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7" name="Google Shape;717;p3"/>
                <p:cNvSpPr/>
                <p:nvPr/>
              </p:nvSpPr>
              <p:spPr>
                <a:xfrm>
                  <a:off x="1743150" y="3829275"/>
                  <a:ext cx="87075" cy="19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3" h="7782" extrusionOk="0">
                      <a:moveTo>
                        <a:pt x="940" y="0"/>
                      </a:moveTo>
                      <a:cubicBezTo>
                        <a:pt x="0" y="1160"/>
                        <a:pt x="426" y="3736"/>
                        <a:pt x="748" y="5203"/>
                      </a:cubicBezTo>
                      <a:cubicBezTo>
                        <a:pt x="1023" y="6458"/>
                        <a:pt x="2214" y="7782"/>
                        <a:pt x="2865" y="7782"/>
                      </a:cubicBezTo>
                      <a:cubicBezTo>
                        <a:pt x="2894" y="7782"/>
                        <a:pt x="2922" y="7779"/>
                        <a:pt x="2949" y="7774"/>
                      </a:cubicBezTo>
                      <a:cubicBezTo>
                        <a:pt x="3184" y="7726"/>
                        <a:pt x="3483" y="7666"/>
                        <a:pt x="3124" y="7140"/>
                      </a:cubicBezTo>
                      <a:cubicBezTo>
                        <a:pt x="2673" y="6478"/>
                        <a:pt x="2504" y="6074"/>
                        <a:pt x="2113" y="5351"/>
                      </a:cubicBezTo>
                      <a:cubicBezTo>
                        <a:pt x="1217" y="3696"/>
                        <a:pt x="963" y="1875"/>
                        <a:pt x="94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8" name="Google Shape;718;p3"/>
                <p:cNvSpPr/>
                <p:nvPr/>
              </p:nvSpPr>
              <p:spPr>
                <a:xfrm>
                  <a:off x="1433200" y="3552900"/>
                  <a:ext cx="171200" cy="5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8" h="2258" extrusionOk="0">
                      <a:moveTo>
                        <a:pt x="6597" y="0"/>
                      </a:moveTo>
                      <a:cubicBezTo>
                        <a:pt x="6523" y="0"/>
                        <a:pt x="6421" y="34"/>
                        <a:pt x="6279" y="117"/>
                      </a:cubicBezTo>
                      <a:cubicBezTo>
                        <a:pt x="5672" y="474"/>
                        <a:pt x="5312" y="591"/>
                        <a:pt x="4661" y="883"/>
                      </a:cubicBezTo>
                      <a:cubicBezTo>
                        <a:pt x="3629" y="1345"/>
                        <a:pt x="2561" y="1511"/>
                        <a:pt x="1474" y="1511"/>
                      </a:cubicBezTo>
                      <a:cubicBezTo>
                        <a:pt x="986" y="1511"/>
                        <a:pt x="494" y="1478"/>
                        <a:pt x="0" y="1423"/>
                      </a:cubicBezTo>
                      <a:lnTo>
                        <a:pt x="0" y="1423"/>
                      </a:lnTo>
                      <a:cubicBezTo>
                        <a:pt x="584" y="2084"/>
                        <a:pt x="1738" y="2258"/>
                        <a:pt x="2825" y="2258"/>
                      </a:cubicBezTo>
                      <a:cubicBezTo>
                        <a:pt x="3401" y="2258"/>
                        <a:pt x="3958" y="2209"/>
                        <a:pt x="4401" y="2157"/>
                      </a:cubicBezTo>
                      <a:cubicBezTo>
                        <a:pt x="5543" y="2026"/>
                        <a:pt x="6848" y="956"/>
                        <a:pt x="6800" y="352"/>
                      </a:cubicBezTo>
                      <a:cubicBezTo>
                        <a:pt x="6787" y="191"/>
                        <a:pt x="6773" y="0"/>
                        <a:pt x="659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9" name="Google Shape;719;p3"/>
                <p:cNvSpPr/>
                <p:nvPr/>
              </p:nvSpPr>
              <p:spPr>
                <a:xfrm>
                  <a:off x="1714900" y="3695925"/>
                  <a:ext cx="230650" cy="11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6" h="4691" extrusionOk="0">
                      <a:moveTo>
                        <a:pt x="9041" y="0"/>
                      </a:moveTo>
                      <a:cubicBezTo>
                        <a:pt x="8945" y="0"/>
                        <a:pt x="8793" y="75"/>
                        <a:pt x="8552" y="270"/>
                      </a:cubicBezTo>
                      <a:cubicBezTo>
                        <a:pt x="7669" y="988"/>
                        <a:pt x="7169" y="1262"/>
                        <a:pt x="6241" y="1889"/>
                      </a:cubicBezTo>
                      <a:cubicBezTo>
                        <a:pt x="4118" y="3326"/>
                        <a:pt x="2047" y="3790"/>
                        <a:pt x="1" y="3904"/>
                      </a:cubicBezTo>
                      <a:cubicBezTo>
                        <a:pt x="387" y="4486"/>
                        <a:pt x="1131" y="4690"/>
                        <a:pt x="1992" y="4690"/>
                      </a:cubicBezTo>
                      <a:cubicBezTo>
                        <a:pt x="3181" y="4690"/>
                        <a:pt x="4592" y="4300"/>
                        <a:pt x="5584" y="3980"/>
                      </a:cubicBezTo>
                      <a:cubicBezTo>
                        <a:pt x="7115" y="3488"/>
                        <a:pt x="9089" y="1461"/>
                        <a:pt x="9177" y="513"/>
                      </a:cubicBezTo>
                      <a:cubicBezTo>
                        <a:pt x="9199" y="277"/>
                        <a:pt x="9225" y="0"/>
                        <a:pt x="904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0" name="Google Shape;720;p3"/>
                <p:cNvSpPr/>
                <p:nvPr/>
              </p:nvSpPr>
              <p:spPr>
                <a:xfrm>
                  <a:off x="1568350" y="3627875"/>
                  <a:ext cx="234150" cy="11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6" h="4412" extrusionOk="0">
                      <a:moveTo>
                        <a:pt x="8937" y="0"/>
                      </a:moveTo>
                      <a:cubicBezTo>
                        <a:pt x="8874" y="0"/>
                        <a:pt x="8808" y="19"/>
                        <a:pt x="8745" y="62"/>
                      </a:cubicBezTo>
                      <a:cubicBezTo>
                        <a:pt x="7509" y="898"/>
                        <a:pt x="6244" y="1695"/>
                        <a:pt x="4871" y="2260"/>
                      </a:cubicBezTo>
                      <a:cubicBezTo>
                        <a:pt x="3236" y="2933"/>
                        <a:pt x="1697" y="2998"/>
                        <a:pt x="1" y="3031"/>
                      </a:cubicBezTo>
                      <a:cubicBezTo>
                        <a:pt x="521" y="3971"/>
                        <a:pt x="1980" y="4277"/>
                        <a:pt x="3011" y="4374"/>
                      </a:cubicBezTo>
                      <a:cubicBezTo>
                        <a:pt x="3290" y="4400"/>
                        <a:pt x="3569" y="4411"/>
                        <a:pt x="3848" y="4411"/>
                      </a:cubicBezTo>
                      <a:cubicBezTo>
                        <a:pt x="4806" y="4411"/>
                        <a:pt x="5767" y="4278"/>
                        <a:pt x="6721" y="4146"/>
                      </a:cubicBezTo>
                      <a:cubicBezTo>
                        <a:pt x="7197" y="4080"/>
                        <a:pt x="7837" y="3708"/>
                        <a:pt x="7591" y="3298"/>
                      </a:cubicBezTo>
                      <a:lnTo>
                        <a:pt x="7591" y="3298"/>
                      </a:lnTo>
                      <a:cubicBezTo>
                        <a:pt x="6286" y="3493"/>
                        <a:pt x="4969" y="3602"/>
                        <a:pt x="3650" y="3624"/>
                      </a:cubicBezTo>
                      <a:cubicBezTo>
                        <a:pt x="4898" y="3334"/>
                        <a:pt x="6164" y="3028"/>
                        <a:pt x="7281" y="2387"/>
                      </a:cubicBezTo>
                      <a:cubicBezTo>
                        <a:pt x="8063" y="1938"/>
                        <a:pt x="8771" y="1297"/>
                        <a:pt x="9220" y="519"/>
                      </a:cubicBezTo>
                      <a:cubicBezTo>
                        <a:pt x="9365" y="268"/>
                        <a:pt x="9173" y="0"/>
                        <a:pt x="893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1" name="Google Shape;721;p3"/>
                <p:cNvSpPr/>
                <p:nvPr/>
              </p:nvSpPr>
              <p:spPr>
                <a:xfrm>
                  <a:off x="1791150" y="3769350"/>
                  <a:ext cx="272450" cy="9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8" h="3842" extrusionOk="0">
                      <a:moveTo>
                        <a:pt x="10631" y="1"/>
                      </a:moveTo>
                      <a:cubicBezTo>
                        <a:pt x="10518" y="1"/>
                        <a:pt x="10349" y="58"/>
                        <a:pt x="10099" y="201"/>
                      </a:cubicBezTo>
                      <a:cubicBezTo>
                        <a:pt x="9034" y="807"/>
                        <a:pt x="8439" y="1007"/>
                        <a:pt x="7331" y="1505"/>
                      </a:cubicBezTo>
                      <a:cubicBezTo>
                        <a:pt x="5559" y="2302"/>
                        <a:pt x="3845" y="2586"/>
                        <a:pt x="2166" y="2586"/>
                      </a:cubicBezTo>
                      <a:cubicBezTo>
                        <a:pt x="1438" y="2586"/>
                        <a:pt x="717" y="2532"/>
                        <a:pt x="0" y="2444"/>
                      </a:cubicBezTo>
                      <a:lnTo>
                        <a:pt x="0" y="2444"/>
                      </a:lnTo>
                      <a:cubicBezTo>
                        <a:pt x="634" y="3548"/>
                        <a:pt x="2304" y="3841"/>
                        <a:pt x="3948" y="3841"/>
                      </a:cubicBezTo>
                      <a:cubicBezTo>
                        <a:pt x="4847" y="3841"/>
                        <a:pt x="5737" y="3754"/>
                        <a:pt x="6448" y="3663"/>
                      </a:cubicBezTo>
                      <a:cubicBezTo>
                        <a:pt x="8244" y="3433"/>
                        <a:pt x="10647" y="1615"/>
                        <a:pt x="10805" y="593"/>
                      </a:cubicBezTo>
                      <a:cubicBezTo>
                        <a:pt x="10847" y="323"/>
                        <a:pt x="10898" y="1"/>
                        <a:pt x="1063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2" name="Google Shape;722;p3"/>
                <p:cNvSpPr/>
                <p:nvPr/>
              </p:nvSpPr>
              <p:spPr>
                <a:xfrm>
                  <a:off x="1626950" y="3711200"/>
                  <a:ext cx="270575" cy="8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3" h="3276" extrusionOk="0">
                      <a:moveTo>
                        <a:pt x="10523" y="1"/>
                      </a:moveTo>
                      <a:cubicBezTo>
                        <a:pt x="10411" y="1"/>
                        <a:pt x="10251" y="46"/>
                        <a:pt x="10028" y="156"/>
                      </a:cubicBezTo>
                      <a:cubicBezTo>
                        <a:pt x="8998" y="668"/>
                        <a:pt x="8413" y="816"/>
                        <a:pt x="7330" y="1218"/>
                      </a:cubicBezTo>
                      <a:cubicBezTo>
                        <a:pt x="5956" y="1728"/>
                        <a:pt x="4597" y="1928"/>
                        <a:pt x="3247" y="1928"/>
                      </a:cubicBezTo>
                      <a:cubicBezTo>
                        <a:pt x="2159" y="1928"/>
                        <a:pt x="1078" y="1798"/>
                        <a:pt x="1" y="1596"/>
                      </a:cubicBezTo>
                      <a:lnTo>
                        <a:pt x="1" y="1596"/>
                      </a:lnTo>
                      <a:cubicBezTo>
                        <a:pt x="906" y="2996"/>
                        <a:pt x="3370" y="3275"/>
                        <a:pt x="5340" y="3275"/>
                      </a:cubicBezTo>
                      <a:cubicBezTo>
                        <a:pt x="5793" y="3275"/>
                        <a:pt x="6219" y="3261"/>
                        <a:pt x="6595" y="3241"/>
                      </a:cubicBezTo>
                      <a:cubicBezTo>
                        <a:pt x="8391" y="3149"/>
                        <a:pt x="10683" y="1564"/>
                        <a:pt x="10769" y="587"/>
                      </a:cubicBezTo>
                      <a:cubicBezTo>
                        <a:pt x="10793" y="320"/>
                        <a:pt x="10822" y="1"/>
                        <a:pt x="10523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3" name="Google Shape;723;p3"/>
                <p:cNvSpPr/>
                <p:nvPr/>
              </p:nvSpPr>
              <p:spPr>
                <a:xfrm>
                  <a:off x="1763875" y="3705325"/>
                  <a:ext cx="268525" cy="14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1" h="5816" extrusionOk="0">
                      <a:moveTo>
                        <a:pt x="10312" y="0"/>
                      </a:moveTo>
                      <a:cubicBezTo>
                        <a:pt x="10235" y="0"/>
                        <a:pt x="10151" y="28"/>
                        <a:pt x="10067" y="93"/>
                      </a:cubicBezTo>
                      <a:cubicBezTo>
                        <a:pt x="8609" y="1213"/>
                        <a:pt x="7123" y="2285"/>
                        <a:pt x="5536" y="3087"/>
                      </a:cubicBezTo>
                      <a:cubicBezTo>
                        <a:pt x="3643" y="4041"/>
                        <a:pt x="1910" y="4247"/>
                        <a:pt x="1" y="4428"/>
                      </a:cubicBezTo>
                      <a:cubicBezTo>
                        <a:pt x="507" y="5528"/>
                        <a:pt x="2121" y="5780"/>
                        <a:pt x="3272" y="5812"/>
                      </a:cubicBezTo>
                      <a:cubicBezTo>
                        <a:pt x="3350" y="5814"/>
                        <a:pt x="3428" y="5815"/>
                        <a:pt x="3506" y="5815"/>
                      </a:cubicBezTo>
                      <a:cubicBezTo>
                        <a:pt x="4808" y="5815"/>
                        <a:pt x="6139" y="5521"/>
                        <a:pt x="7457" y="5228"/>
                      </a:cubicBezTo>
                      <a:cubicBezTo>
                        <a:pt x="7996" y="5108"/>
                        <a:pt x="8747" y="4602"/>
                        <a:pt x="8504" y="4124"/>
                      </a:cubicBezTo>
                      <a:lnTo>
                        <a:pt x="8504" y="4124"/>
                      </a:lnTo>
                      <a:cubicBezTo>
                        <a:pt x="7037" y="4467"/>
                        <a:pt x="5550" y="4708"/>
                        <a:pt x="4051" y="4847"/>
                      </a:cubicBezTo>
                      <a:cubicBezTo>
                        <a:pt x="5476" y="4392"/>
                        <a:pt x="6922" y="3914"/>
                        <a:pt x="8230" y="3041"/>
                      </a:cubicBezTo>
                      <a:cubicBezTo>
                        <a:pt x="9146" y="2431"/>
                        <a:pt x="9995" y="1592"/>
                        <a:pt x="10563" y="611"/>
                      </a:cubicBezTo>
                      <a:cubicBezTo>
                        <a:pt x="10741" y="302"/>
                        <a:pt x="10565" y="0"/>
                        <a:pt x="10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4" name="Google Shape;724;p3"/>
                <p:cNvSpPr/>
                <p:nvPr/>
              </p:nvSpPr>
              <p:spPr>
                <a:xfrm>
                  <a:off x="1884575" y="3892750"/>
                  <a:ext cx="127425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7" h="8335" extrusionOk="0">
                      <a:moveTo>
                        <a:pt x="1210" y="0"/>
                      </a:moveTo>
                      <a:lnTo>
                        <a:pt x="1210" y="0"/>
                      </a:lnTo>
                      <a:cubicBezTo>
                        <a:pt x="0" y="1047"/>
                        <a:pt x="726" y="3771"/>
                        <a:pt x="1246" y="5333"/>
                      </a:cubicBezTo>
                      <a:cubicBezTo>
                        <a:pt x="1706" y="6717"/>
                        <a:pt x="3503" y="8334"/>
                        <a:pt x="4354" y="8334"/>
                      </a:cubicBezTo>
                      <a:cubicBezTo>
                        <a:pt x="4362" y="8334"/>
                        <a:pt x="4370" y="8334"/>
                        <a:pt x="4379" y="8334"/>
                      </a:cubicBezTo>
                      <a:cubicBezTo>
                        <a:pt x="4695" y="8322"/>
                        <a:pt x="5097" y="8307"/>
                        <a:pt x="4581" y="7709"/>
                      </a:cubicBezTo>
                      <a:cubicBezTo>
                        <a:pt x="3930" y="6955"/>
                        <a:pt x="3678" y="6511"/>
                        <a:pt x="3107" y="5704"/>
                      </a:cubicBezTo>
                      <a:cubicBezTo>
                        <a:pt x="1798" y="3854"/>
                        <a:pt x="1348" y="1937"/>
                        <a:pt x="121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5" name="Google Shape;725;p3"/>
                <p:cNvSpPr/>
                <p:nvPr/>
              </p:nvSpPr>
              <p:spPr>
                <a:xfrm>
                  <a:off x="1782250" y="3842225"/>
                  <a:ext cx="105800" cy="22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2" h="8862" extrusionOk="0">
                      <a:moveTo>
                        <a:pt x="1219" y="1"/>
                      </a:moveTo>
                      <a:cubicBezTo>
                        <a:pt x="0" y="1321"/>
                        <a:pt x="473" y="4254"/>
                        <a:pt x="841" y="5923"/>
                      </a:cubicBezTo>
                      <a:cubicBezTo>
                        <a:pt x="1155" y="7353"/>
                        <a:pt x="2626" y="8861"/>
                        <a:pt x="3447" y="8861"/>
                      </a:cubicBezTo>
                      <a:cubicBezTo>
                        <a:pt x="3484" y="8861"/>
                        <a:pt x="3520" y="8858"/>
                        <a:pt x="3553" y="8852"/>
                      </a:cubicBezTo>
                      <a:cubicBezTo>
                        <a:pt x="3852" y="8798"/>
                        <a:pt x="4231" y="8730"/>
                        <a:pt x="3793" y="8132"/>
                      </a:cubicBezTo>
                      <a:cubicBezTo>
                        <a:pt x="3238" y="7377"/>
                        <a:pt x="3036" y="6916"/>
                        <a:pt x="2561" y="6093"/>
                      </a:cubicBezTo>
                      <a:cubicBezTo>
                        <a:pt x="1473" y="4208"/>
                        <a:pt x="1198" y="2136"/>
                        <a:pt x="1219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6" name="Google Shape;726;p3"/>
                <p:cNvSpPr/>
                <p:nvPr/>
              </p:nvSpPr>
              <p:spPr>
                <a:xfrm>
                  <a:off x="1823725" y="3870025"/>
                  <a:ext cx="111450" cy="2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8" h="9812" extrusionOk="0">
                      <a:moveTo>
                        <a:pt x="1708" y="1"/>
                      </a:moveTo>
                      <a:lnTo>
                        <a:pt x="1708" y="1"/>
                      </a:lnTo>
                      <a:cubicBezTo>
                        <a:pt x="721" y="581"/>
                        <a:pt x="332" y="2146"/>
                        <a:pt x="181" y="3248"/>
                      </a:cubicBezTo>
                      <a:cubicBezTo>
                        <a:pt x="1" y="4566"/>
                        <a:pt x="112" y="5888"/>
                        <a:pt x="225" y="7197"/>
                      </a:cubicBezTo>
                      <a:cubicBezTo>
                        <a:pt x="261" y="7621"/>
                        <a:pt x="513" y="8164"/>
                        <a:pt x="849" y="8164"/>
                      </a:cubicBezTo>
                      <a:cubicBezTo>
                        <a:pt x="912" y="8164"/>
                        <a:pt x="979" y="8144"/>
                        <a:pt x="1048" y="8100"/>
                      </a:cubicBezTo>
                      <a:cubicBezTo>
                        <a:pt x="915" y="6708"/>
                        <a:pt x="871" y="5308"/>
                        <a:pt x="915" y="3908"/>
                      </a:cubicBezTo>
                      <a:lnTo>
                        <a:pt x="915" y="3908"/>
                      </a:lnTo>
                      <a:cubicBezTo>
                        <a:pt x="1149" y="5230"/>
                        <a:pt x="1398" y="6571"/>
                        <a:pt x="1997" y="7745"/>
                      </a:cubicBezTo>
                      <a:cubicBezTo>
                        <a:pt x="2417" y="8569"/>
                        <a:pt x="3038" y="9308"/>
                        <a:pt x="3813" y="9765"/>
                      </a:cubicBezTo>
                      <a:cubicBezTo>
                        <a:pt x="3868" y="9797"/>
                        <a:pt x="3925" y="9812"/>
                        <a:pt x="3980" y="9812"/>
                      </a:cubicBezTo>
                      <a:cubicBezTo>
                        <a:pt x="4237" y="9812"/>
                        <a:pt x="4457" y="9500"/>
                        <a:pt x="4300" y="9243"/>
                      </a:cubicBezTo>
                      <a:cubicBezTo>
                        <a:pt x="3507" y="7947"/>
                        <a:pt x="2757" y="6621"/>
                        <a:pt x="2249" y="5173"/>
                      </a:cubicBezTo>
                      <a:cubicBezTo>
                        <a:pt x="1643" y="3448"/>
                        <a:pt x="1655" y="1810"/>
                        <a:pt x="1708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7" name="Google Shape;727;p3"/>
                <p:cNvSpPr/>
                <p:nvPr/>
              </p:nvSpPr>
              <p:spPr>
                <a:xfrm>
                  <a:off x="2101075" y="3904950"/>
                  <a:ext cx="172850" cy="1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4" h="5802" extrusionOk="0">
                      <a:moveTo>
                        <a:pt x="371" y="1"/>
                      </a:moveTo>
                      <a:lnTo>
                        <a:pt x="371" y="1"/>
                      </a:lnTo>
                      <a:cubicBezTo>
                        <a:pt x="1" y="1543"/>
                        <a:pt x="1760" y="3540"/>
                        <a:pt x="2842" y="4634"/>
                      </a:cubicBezTo>
                      <a:cubicBezTo>
                        <a:pt x="3555" y="5354"/>
                        <a:pt x="4846" y="5802"/>
                        <a:pt x="5707" y="5802"/>
                      </a:cubicBezTo>
                      <a:cubicBezTo>
                        <a:pt x="6015" y="5802"/>
                        <a:pt x="6268" y="5744"/>
                        <a:pt x="6420" y="5622"/>
                      </a:cubicBezTo>
                      <a:cubicBezTo>
                        <a:pt x="6637" y="5446"/>
                        <a:pt x="6913" y="5225"/>
                        <a:pt x="6276" y="4972"/>
                      </a:cubicBezTo>
                      <a:cubicBezTo>
                        <a:pt x="5472" y="4652"/>
                        <a:pt x="5092" y="4395"/>
                        <a:pt x="4321" y="3989"/>
                      </a:cubicBezTo>
                      <a:cubicBezTo>
                        <a:pt x="2553" y="3057"/>
                        <a:pt x="1357" y="1619"/>
                        <a:pt x="37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8" name="Google Shape;728;p3"/>
                <p:cNvSpPr/>
                <p:nvPr/>
              </p:nvSpPr>
              <p:spPr>
                <a:xfrm>
                  <a:off x="2056350" y="3900075"/>
                  <a:ext cx="184725" cy="16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9" h="6684" extrusionOk="0">
                      <a:moveTo>
                        <a:pt x="746" y="1"/>
                      </a:moveTo>
                      <a:lnTo>
                        <a:pt x="746" y="1"/>
                      </a:lnTo>
                      <a:cubicBezTo>
                        <a:pt x="1" y="1415"/>
                        <a:pt x="1667" y="3687"/>
                        <a:pt x="2720" y="4954"/>
                      </a:cubicBezTo>
                      <a:cubicBezTo>
                        <a:pt x="3520" y="5918"/>
                        <a:pt x="5302" y="6683"/>
                        <a:pt x="6291" y="6683"/>
                      </a:cubicBezTo>
                      <a:cubicBezTo>
                        <a:pt x="6465" y="6683"/>
                        <a:pt x="6614" y="6660"/>
                        <a:pt x="6729" y="6610"/>
                      </a:cubicBezTo>
                      <a:cubicBezTo>
                        <a:pt x="7020" y="6483"/>
                        <a:pt x="7389" y="6323"/>
                        <a:pt x="6690" y="5954"/>
                      </a:cubicBezTo>
                      <a:cubicBezTo>
                        <a:pt x="5810" y="5487"/>
                        <a:pt x="5413" y="5165"/>
                        <a:pt x="4587" y="4622"/>
                      </a:cubicBezTo>
                      <a:cubicBezTo>
                        <a:pt x="2696" y="3376"/>
                        <a:pt x="1580" y="1753"/>
                        <a:pt x="7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9" name="Google Shape;729;p3"/>
                <p:cNvSpPr/>
                <p:nvPr/>
              </p:nvSpPr>
              <p:spPr>
                <a:xfrm>
                  <a:off x="1927050" y="3890475"/>
                  <a:ext cx="131950" cy="21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8" h="8443" extrusionOk="0">
                      <a:moveTo>
                        <a:pt x="1010" y="0"/>
                      </a:moveTo>
                      <a:cubicBezTo>
                        <a:pt x="0" y="1484"/>
                        <a:pt x="899" y="4314"/>
                        <a:pt x="1510" y="5912"/>
                      </a:cubicBezTo>
                      <a:cubicBezTo>
                        <a:pt x="2008" y="7219"/>
                        <a:pt x="3563" y="8442"/>
                        <a:pt x="4409" y="8442"/>
                      </a:cubicBezTo>
                      <a:cubicBezTo>
                        <a:pt x="4487" y="8442"/>
                        <a:pt x="4560" y="8432"/>
                        <a:pt x="4625" y="8409"/>
                      </a:cubicBezTo>
                      <a:cubicBezTo>
                        <a:pt x="4912" y="8313"/>
                        <a:pt x="5277" y="8189"/>
                        <a:pt x="4755" y="7661"/>
                      </a:cubicBezTo>
                      <a:cubicBezTo>
                        <a:pt x="4096" y="6997"/>
                        <a:pt x="3828" y="6571"/>
                        <a:pt x="3237" y="5827"/>
                      </a:cubicBezTo>
                      <a:cubicBezTo>
                        <a:pt x="1883" y="4123"/>
                        <a:pt x="1306" y="2113"/>
                        <a:pt x="101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0" name="Google Shape;730;p3"/>
                <p:cNvSpPr/>
                <p:nvPr/>
              </p:nvSpPr>
              <p:spPr>
                <a:xfrm>
                  <a:off x="1965700" y="3912175"/>
                  <a:ext cx="174750" cy="1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0" h="7150" extrusionOk="0">
                      <a:moveTo>
                        <a:pt x="540" y="0"/>
                      </a:moveTo>
                      <a:cubicBezTo>
                        <a:pt x="1" y="1712"/>
                        <a:pt x="1678" y="4163"/>
                        <a:pt x="2723" y="5517"/>
                      </a:cubicBezTo>
                      <a:cubicBezTo>
                        <a:pt x="3467" y="6478"/>
                        <a:pt x="4955" y="7149"/>
                        <a:pt x="5863" y="7149"/>
                      </a:cubicBezTo>
                      <a:cubicBezTo>
                        <a:pt x="6098" y="7149"/>
                        <a:pt x="6294" y="7104"/>
                        <a:pt x="6428" y="7008"/>
                      </a:cubicBezTo>
                      <a:cubicBezTo>
                        <a:pt x="6675" y="6832"/>
                        <a:pt x="6989" y="6608"/>
                        <a:pt x="6337" y="6255"/>
                      </a:cubicBezTo>
                      <a:cubicBezTo>
                        <a:pt x="5514" y="5808"/>
                        <a:pt x="5134" y="5478"/>
                        <a:pt x="4354" y="4937"/>
                      </a:cubicBezTo>
                      <a:cubicBezTo>
                        <a:pt x="2565" y="3695"/>
                        <a:pt x="1432" y="1938"/>
                        <a:pt x="54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1" name="Google Shape;731;p3"/>
                <p:cNvSpPr/>
                <p:nvPr/>
              </p:nvSpPr>
              <p:spPr>
                <a:xfrm>
                  <a:off x="1993450" y="3912050"/>
                  <a:ext cx="228750" cy="13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0" h="5538" extrusionOk="0">
                      <a:moveTo>
                        <a:pt x="233" y="1"/>
                      </a:moveTo>
                      <a:lnTo>
                        <a:pt x="233" y="1"/>
                      </a:lnTo>
                      <a:cubicBezTo>
                        <a:pt x="0" y="1049"/>
                        <a:pt x="890" y="2246"/>
                        <a:pt x="1598" y="3002"/>
                      </a:cubicBezTo>
                      <a:cubicBezTo>
                        <a:pt x="2445" y="3906"/>
                        <a:pt x="3491" y="4602"/>
                        <a:pt x="4526" y="5290"/>
                      </a:cubicBezTo>
                      <a:cubicBezTo>
                        <a:pt x="4738" y="5431"/>
                        <a:pt x="5041" y="5538"/>
                        <a:pt x="5292" y="5538"/>
                      </a:cubicBezTo>
                      <a:cubicBezTo>
                        <a:pt x="5516" y="5538"/>
                        <a:pt x="5698" y="5453"/>
                        <a:pt x="5739" y="5232"/>
                      </a:cubicBezTo>
                      <a:cubicBezTo>
                        <a:pt x="4633" y="4512"/>
                        <a:pt x="3574" y="3721"/>
                        <a:pt x="2572" y="2864"/>
                      </a:cubicBezTo>
                      <a:lnTo>
                        <a:pt x="2572" y="2864"/>
                      </a:lnTo>
                      <a:cubicBezTo>
                        <a:pt x="3698" y="3475"/>
                        <a:pt x="4849" y="4084"/>
                        <a:pt x="6111" y="4344"/>
                      </a:cubicBezTo>
                      <a:cubicBezTo>
                        <a:pt x="6494" y="4423"/>
                        <a:pt x="6891" y="4466"/>
                        <a:pt x="7287" y="4466"/>
                      </a:cubicBezTo>
                      <a:cubicBezTo>
                        <a:pt x="7803" y="4466"/>
                        <a:pt x="8318" y="4393"/>
                        <a:pt x="8800" y="4231"/>
                      </a:cubicBezTo>
                      <a:cubicBezTo>
                        <a:pt x="9149" y="4115"/>
                        <a:pt x="9111" y="3622"/>
                        <a:pt x="8748" y="3575"/>
                      </a:cubicBezTo>
                      <a:cubicBezTo>
                        <a:pt x="7267" y="3381"/>
                        <a:pt x="5793" y="3139"/>
                        <a:pt x="4391" y="2653"/>
                      </a:cubicBezTo>
                      <a:cubicBezTo>
                        <a:pt x="2721" y="2073"/>
                        <a:pt x="1525" y="1101"/>
                        <a:pt x="23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2" name="Google Shape;732;p3"/>
                <p:cNvSpPr/>
                <p:nvPr/>
              </p:nvSpPr>
              <p:spPr>
                <a:xfrm>
                  <a:off x="1497400" y="3660925"/>
                  <a:ext cx="67425" cy="18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7437" extrusionOk="0">
                      <a:moveTo>
                        <a:pt x="944" y="0"/>
                      </a:moveTo>
                      <a:cubicBezTo>
                        <a:pt x="0" y="1022"/>
                        <a:pt x="200" y="3467"/>
                        <a:pt x="384" y="4865"/>
                      </a:cubicBezTo>
                      <a:cubicBezTo>
                        <a:pt x="545" y="6084"/>
                        <a:pt x="1567" y="7437"/>
                        <a:pt x="2156" y="7437"/>
                      </a:cubicBezTo>
                      <a:cubicBezTo>
                        <a:pt x="2171" y="7437"/>
                        <a:pt x="2187" y="7436"/>
                        <a:pt x="2202" y="7434"/>
                      </a:cubicBezTo>
                      <a:cubicBezTo>
                        <a:pt x="2420" y="7405"/>
                        <a:pt x="2696" y="7371"/>
                        <a:pt x="2409" y="6852"/>
                      </a:cubicBezTo>
                      <a:cubicBezTo>
                        <a:pt x="2045" y="6199"/>
                        <a:pt x="1922" y="5807"/>
                        <a:pt x="1619" y="5102"/>
                      </a:cubicBezTo>
                      <a:cubicBezTo>
                        <a:pt x="925" y="3486"/>
                        <a:pt x="827" y="1761"/>
                        <a:pt x="94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3" name="Google Shape;733;p3"/>
                <p:cNvSpPr/>
                <p:nvPr/>
              </p:nvSpPr>
              <p:spPr>
                <a:xfrm>
                  <a:off x="1534525" y="3710275"/>
                  <a:ext cx="54400" cy="2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8499" extrusionOk="0">
                      <a:moveTo>
                        <a:pt x="1286" y="1"/>
                      </a:moveTo>
                      <a:lnTo>
                        <a:pt x="1286" y="1"/>
                      </a:lnTo>
                      <a:cubicBezTo>
                        <a:pt x="122" y="1176"/>
                        <a:pt x="1" y="3973"/>
                        <a:pt x="9" y="5572"/>
                      </a:cubicBezTo>
                      <a:cubicBezTo>
                        <a:pt x="16" y="6962"/>
                        <a:pt x="937" y="8499"/>
                        <a:pt x="1575" y="8499"/>
                      </a:cubicBezTo>
                      <a:cubicBezTo>
                        <a:pt x="1593" y="8499"/>
                        <a:pt x="1611" y="8497"/>
                        <a:pt x="1629" y="8495"/>
                      </a:cubicBezTo>
                      <a:cubicBezTo>
                        <a:pt x="1870" y="8461"/>
                        <a:pt x="2175" y="8419"/>
                        <a:pt x="1934" y="7828"/>
                      </a:cubicBezTo>
                      <a:cubicBezTo>
                        <a:pt x="1630" y="7084"/>
                        <a:pt x="1549" y="6637"/>
                        <a:pt x="1317" y="5832"/>
                      </a:cubicBezTo>
                      <a:cubicBezTo>
                        <a:pt x="786" y="3989"/>
                        <a:pt x="917" y="2016"/>
                        <a:pt x="128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4" name="Google Shape;734;p3"/>
                <p:cNvSpPr/>
                <p:nvPr/>
              </p:nvSpPr>
              <p:spPr>
                <a:xfrm>
                  <a:off x="1406875" y="3623850"/>
                  <a:ext cx="76950" cy="21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8475" extrusionOk="0">
                      <a:moveTo>
                        <a:pt x="3077" y="0"/>
                      </a:moveTo>
                      <a:lnTo>
                        <a:pt x="3077" y="0"/>
                      </a:lnTo>
                      <a:cubicBezTo>
                        <a:pt x="1544" y="984"/>
                        <a:pt x="727" y="3737"/>
                        <a:pt x="343" y="5323"/>
                      </a:cubicBezTo>
                      <a:cubicBezTo>
                        <a:pt x="0" y="6741"/>
                        <a:pt x="651" y="8464"/>
                        <a:pt x="1356" y="8474"/>
                      </a:cubicBezTo>
                      <a:cubicBezTo>
                        <a:pt x="1377" y="8474"/>
                        <a:pt x="1398" y="8474"/>
                        <a:pt x="1419" y="8474"/>
                      </a:cubicBezTo>
                      <a:cubicBezTo>
                        <a:pt x="1671" y="8474"/>
                        <a:pt x="1950" y="8435"/>
                        <a:pt x="1847" y="7860"/>
                      </a:cubicBezTo>
                      <a:cubicBezTo>
                        <a:pt x="1704" y="7075"/>
                        <a:pt x="1728" y="6618"/>
                        <a:pt x="1677" y="5786"/>
                      </a:cubicBezTo>
                      <a:cubicBezTo>
                        <a:pt x="1562" y="3875"/>
                        <a:pt x="2187" y="1939"/>
                        <a:pt x="3077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5" name="Google Shape;735;p3"/>
                <p:cNvSpPr/>
                <p:nvPr/>
              </p:nvSpPr>
              <p:spPr>
                <a:xfrm>
                  <a:off x="1463175" y="3635425"/>
                  <a:ext cx="65825" cy="23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3" h="9207" extrusionOk="0">
                      <a:moveTo>
                        <a:pt x="1802" y="0"/>
                      </a:moveTo>
                      <a:lnTo>
                        <a:pt x="1802" y="0"/>
                      </a:lnTo>
                      <a:cubicBezTo>
                        <a:pt x="279" y="601"/>
                        <a:pt x="54" y="3480"/>
                        <a:pt x="25" y="5168"/>
                      </a:cubicBezTo>
                      <a:cubicBezTo>
                        <a:pt x="0" y="6678"/>
                        <a:pt x="1211" y="8880"/>
                        <a:pt x="2035" y="9134"/>
                      </a:cubicBezTo>
                      <a:cubicBezTo>
                        <a:pt x="2145" y="9169"/>
                        <a:pt x="2267" y="9206"/>
                        <a:pt x="2363" y="9206"/>
                      </a:cubicBezTo>
                      <a:cubicBezTo>
                        <a:pt x="2538" y="9206"/>
                        <a:pt x="2632" y="9084"/>
                        <a:pt x="2443" y="8599"/>
                      </a:cubicBezTo>
                      <a:cubicBezTo>
                        <a:pt x="2070" y="7648"/>
                        <a:pt x="1978" y="7134"/>
                        <a:pt x="1699" y="6159"/>
                      </a:cubicBezTo>
                      <a:cubicBezTo>
                        <a:pt x="1062" y="3927"/>
                        <a:pt x="1279" y="1920"/>
                        <a:pt x="180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6" name="Google Shape;736;p3"/>
                <p:cNvSpPr/>
                <p:nvPr/>
              </p:nvSpPr>
              <p:spPr>
                <a:xfrm>
                  <a:off x="1389775" y="3588600"/>
                  <a:ext cx="82800" cy="20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2" h="8342" extrusionOk="0">
                      <a:moveTo>
                        <a:pt x="3312" y="0"/>
                      </a:moveTo>
                      <a:lnTo>
                        <a:pt x="3312" y="0"/>
                      </a:lnTo>
                      <a:cubicBezTo>
                        <a:pt x="2384" y="92"/>
                        <a:pt x="1636" y="1149"/>
                        <a:pt x="1203" y="1938"/>
                      </a:cubicBezTo>
                      <a:cubicBezTo>
                        <a:pt x="686" y="2881"/>
                        <a:pt x="394" y="3933"/>
                        <a:pt x="107" y="4974"/>
                      </a:cubicBezTo>
                      <a:cubicBezTo>
                        <a:pt x="0" y="5360"/>
                        <a:pt x="66" y="5963"/>
                        <a:pt x="435" y="5963"/>
                      </a:cubicBezTo>
                      <a:cubicBezTo>
                        <a:pt x="450" y="5963"/>
                        <a:pt x="467" y="5962"/>
                        <a:pt x="484" y="5959"/>
                      </a:cubicBezTo>
                      <a:cubicBezTo>
                        <a:pt x="778" y="4852"/>
                        <a:pt x="1145" y="3765"/>
                        <a:pt x="1581" y="2706"/>
                      </a:cubicBezTo>
                      <a:lnTo>
                        <a:pt x="1581" y="2706"/>
                      </a:lnTo>
                      <a:cubicBezTo>
                        <a:pt x="1383" y="3800"/>
                        <a:pt x="1191" y="4915"/>
                        <a:pt x="1317" y="6027"/>
                      </a:cubicBezTo>
                      <a:cubicBezTo>
                        <a:pt x="1406" y="6804"/>
                        <a:pt x="1671" y="7591"/>
                        <a:pt x="2137" y="8216"/>
                      </a:cubicBezTo>
                      <a:cubicBezTo>
                        <a:pt x="2203" y="8304"/>
                        <a:pt x="2292" y="8342"/>
                        <a:pt x="2379" y="8342"/>
                      </a:cubicBezTo>
                      <a:cubicBezTo>
                        <a:pt x="2546" y="8342"/>
                        <a:pt x="2704" y="8200"/>
                        <a:pt x="2665" y="7994"/>
                      </a:cubicBezTo>
                      <a:cubicBezTo>
                        <a:pt x="2425" y="6721"/>
                        <a:pt x="2225" y="5438"/>
                        <a:pt x="2247" y="4149"/>
                      </a:cubicBezTo>
                      <a:cubicBezTo>
                        <a:pt x="2274" y="2613"/>
                        <a:pt x="2753" y="1365"/>
                        <a:pt x="3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7" name="Google Shape;737;p3"/>
                <p:cNvSpPr/>
                <p:nvPr/>
              </p:nvSpPr>
              <p:spPr>
                <a:xfrm>
                  <a:off x="1644200" y="3792375"/>
                  <a:ext cx="120450" cy="2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11587" extrusionOk="0">
                      <a:moveTo>
                        <a:pt x="1810" y="1"/>
                      </a:moveTo>
                      <a:lnTo>
                        <a:pt x="1810" y="1"/>
                      </a:lnTo>
                      <a:cubicBezTo>
                        <a:pt x="1" y="1100"/>
                        <a:pt x="317" y="4809"/>
                        <a:pt x="634" y="6960"/>
                      </a:cubicBezTo>
                      <a:cubicBezTo>
                        <a:pt x="916" y="8884"/>
                        <a:pt x="2914" y="11416"/>
                        <a:pt x="4012" y="11559"/>
                      </a:cubicBezTo>
                      <a:cubicBezTo>
                        <a:pt x="4116" y="11572"/>
                        <a:pt x="4227" y="11587"/>
                        <a:pt x="4326" y="11587"/>
                      </a:cubicBezTo>
                      <a:cubicBezTo>
                        <a:pt x="4623" y="11587"/>
                        <a:pt x="4817" y="11458"/>
                        <a:pt x="4419" y="10789"/>
                      </a:cubicBezTo>
                      <a:cubicBezTo>
                        <a:pt x="3746" y="9662"/>
                        <a:pt x="3521" y="9028"/>
                        <a:pt x="2964" y="7851"/>
                      </a:cubicBezTo>
                      <a:cubicBezTo>
                        <a:pt x="1690" y="5154"/>
                        <a:pt x="1545" y="2556"/>
                        <a:pt x="181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8" name="Google Shape;738;p3"/>
                <p:cNvSpPr/>
                <p:nvPr/>
              </p:nvSpPr>
              <p:spPr>
                <a:xfrm>
                  <a:off x="1558850" y="3730300"/>
                  <a:ext cx="100875" cy="2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5" h="10635" extrusionOk="0">
                      <a:moveTo>
                        <a:pt x="1582" y="1"/>
                      </a:moveTo>
                      <a:lnTo>
                        <a:pt x="1582" y="1"/>
                      </a:lnTo>
                      <a:cubicBezTo>
                        <a:pt x="0" y="1401"/>
                        <a:pt x="193" y="4888"/>
                        <a:pt x="419" y="6884"/>
                      </a:cubicBezTo>
                      <a:cubicBezTo>
                        <a:pt x="617" y="8638"/>
                        <a:pt x="2226" y="10634"/>
                        <a:pt x="3177" y="10634"/>
                      </a:cubicBezTo>
                      <a:cubicBezTo>
                        <a:pt x="3194" y="10634"/>
                        <a:pt x="3212" y="10633"/>
                        <a:pt x="3228" y="10632"/>
                      </a:cubicBezTo>
                      <a:cubicBezTo>
                        <a:pt x="3584" y="10604"/>
                        <a:pt x="4035" y="10569"/>
                        <a:pt x="3595" y="9817"/>
                      </a:cubicBezTo>
                      <a:cubicBezTo>
                        <a:pt x="3041" y="8868"/>
                        <a:pt x="2862" y="8306"/>
                        <a:pt x="2407" y="7287"/>
                      </a:cubicBezTo>
                      <a:cubicBezTo>
                        <a:pt x="1367" y="4953"/>
                        <a:pt x="1299" y="2496"/>
                        <a:pt x="1582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9" name="Google Shape;739;p3"/>
                <p:cNvSpPr/>
                <p:nvPr/>
              </p:nvSpPr>
              <p:spPr>
                <a:xfrm>
                  <a:off x="1596825" y="3742000"/>
                  <a:ext cx="183875" cy="2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5" h="9193" extrusionOk="0">
                      <a:moveTo>
                        <a:pt x="846" y="1"/>
                      </a:moveTo>
                      <a:cubicBezTo>
                        <a:pt x="1" y="887"/>
                        <a:pt x="164" y="2580"/>
                        <a:pt x="409" y="3736"/>
                      </a:cubicBezTo>
                      <a:cubicBezTo>
                        <a:pt x="704" y="5117"/>
                        <a:pt x="1315" y="6414"/>
                        <a:pt x="1921" y="7696"/>
                      </a:cubicBezTo>
                      <a:cubicBezTo>
                        <a:pt x="2099" y="8073"/>
                        <a:pt x="2502" y="8493"/>
                        <a:pt x="2844" y="8493"/>
                      </a:cubicBezTo>
                      <a:cubicBezTo>
                        <a:pt x="2952" y="8493"/>
                        <a:pt x="3053" y="8452"/>
                        <a:pt x="3139" y="8354"/>
                      </a:cubicBezTo>
                      <a:cubicBezTo>
                        <a:pt x="2483" y="6999"/>
                        <a:pt x="1917" y="5603"/>
                        <a:pt x="1443" y="4175"/>
                      </a:cubicBezTo>
                      <a:lnTo>
                        <a:pt x="1443" y="4175"/>
                      </a:lnTo>
                      <a:cubicBezTo>
                        <a:pt x="2183" y="5434"/>
                        <a:pt x="2948" y="6708"/>
                        <a:pt x="4025" y="7705"/>
                      </a:cubicBezTo>
                      <a:cubicBezTo>
                        <a:pt x="4781" y="8405"/>
                        <a:pt x="5720" y="8958"/>
                        <a:pt x="6718" y="9181"/>
                      </a:cubicBezTo>
                      <a:cubicBezTo>
                        <a:pt x="6751" y="9189"/>
                        <a:pt x="6784" y="9192"/>
                        <a:pt x="6815" y="9192"/>
                      </a:cubicBezTo>
                      <a:cubicBezTo>
                        <a:pt x="7165" y="9192"/>
                        <a:pt x="7354" y="8747"/>
                        <a:pt x="7054" y="8508"/>
                      </a:cubicBezTo>
                      <a:cubicBezTo>
                        <a:pt x="5723" y="7447"/>
                        <a:pt x="4426" y="6342"/>
                        <a:pt x="3343" y="5040"/>
                      </a:cubicBezTo>
                      <a:cubicBezTo>
                        <a:pt x="2054" y="3490"/>
                        <a:pt x="1459" y="1837"/>
                        <a:pt x="8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40" name="Google Shape;740;p3"/>
                <p:cNvSpPr/>
                <p:nvPr/>
              </p:nvSpPr>
              <p:spPr>
                <a:xfrm>
                  <a:off x="2122050" y="3846625"/>
                  <a:ext cx="131575" cy="7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3" h="2944" extrusionOk="0">
                      <a:moveTo>
                        <a:pt x="5262" y="0"/>
                      </a:moveTo>
                      <a:lnTo>
                        <a:pt x="5262" y="0"/>
                      </a:lnTo>
                      <a:cubicBezTo>
                        <a:pt x="3810" y="32"/>
                        <a:pt x="535" y="1403"/>
                        <a:pt x="0" y="2944"/>
                      </a:cubicBezTo>
                      <a:cubicBezTo>
                        <a:pt x="1257" y="2278"/>
                        <a:pt x="2512" y="1655"/>
                        <a:pt x="3857" y="1221"/>
                      </a:cubicBezTo>
                      <a:cubicBezTo>
                        <a:pt x="4478" y="1020"/>
                        <a:pt x="5247" y="678"/>
                        <a:pt x="5262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41" name="Google Shape;741;p3"/>
                <p:cNvSpPr/>
                <p:nvPr/>
              </p:nvSpPr>
              <p:spPr>
                <a:xfrm>
                  <a:off x="2019650" y="3804750"/>
                  <a:ext cx="171150" cy="10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6" h="4359" extrusionOk="0">
                      <a:moveTo>
                        <a:pt x="6521" y="0"/>
                      </a:moveTo>
                      <a:cubicBezTo>
                        <a:pt x="6455" y="0"/>
                        <a:pt x="6387" y="26"/>
                        <a:pt x="6330" y="84"/>
                      </a:cubicBezTo>
                      <a:cubicBezTo>
                        <a:pt x="5509" y="925"/>
                        <a:pt x="4658" y="1739"/>
                        <a:pt x="3683" y="2392"/>
                      </a:cubicBezTo>
                      <a:cubicBezTo>
                        <a:pt x="2521" y="3172"/>
                        <a:pt x="1326" y="3469"/>
                        <a:pt x="0" y="3766"/>
                      </a:cubicBezTo>
                      <a:cubicBezTo>
                        <a:pt x="419" y="4231"/>
                        <a:pt x="1169" y="4358"/>
                        <a:pt x="1865" y="4358"/>
                      </a:cubicBezTo>
                      <a:cubicBezTo>
                        <a:pt x="2125" y="4358"/>
                        <a:pt x="2377" y="4340"/>
                        <a:pt x="2601" y="4316"/>
                      </a:cubicBezTo>
                      <a:cubicBezTo>
                        <a:pt x="3588" y="4207"/>
                        <a:pt x="4535" y="3875"/>
                        <a:pt x="5470" y="3546"/>
                      </a:cubicBezTo>
                      <a:cubicBezTo>
                        <a:pt x="5832" y="3419"/>
                        <a:pt x="6268" y="3030"/>
                        <a:pt x="6001" y="2755"/>
                      </a:cubicBezTo>
                      <a:lnTo>
                        <a:pt x="6001" y="2755"/>
                      </a:lnTo>
                      <a:cubicBezTo>
                        <a:pt x="5010" y="3114"/>
                        <a:pt x="3997" y="3408"/>
                        <a:pt x="2968" y="3636"/>
                      </a:cubicBezTo>
                      <a:cubicBezTo>
                        <a:pt x="3895" y="3214"/>
                        <a:pt x="4833" y="2776"/>
                        <a:pt x="5595" y="2105"/>
                      </a:cubicBezTo>
                      <a:cubicBezTo>
                        <a:pt x="6129" y="1634"/>
                        <a:pt x="6571" y="1028"/>
                        <a:pt x="6783" y="360"/>
                      </a:cubicBezTo>
                      <a:cubicBezTo>
                        <a:pt x="6846" y="163"/>
                        <a:pt x="6689" y="0"/>
                        <a:pt x="652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42" name="Google Shape;742;p3"/>
                <p:cNvSpPr/>
                <p:nvPr/>
              </p:nvSpPr>
              <p:spPr>
                <a:xfrm>
                  <a:off x="1929125" y="3791950"/>
                  <a:ext cx="184225" cy="10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9" h="4024" extrusionOk="0">
                      <a:moveTo>
                        <a:pt x="6906" y="1"/>
                      </a:moveTo>
                      <a:cubicBezTo>
                        <a:pt x="6843" y="1"/>
                        <a:pt x="6774" y="19"/>
                        <a:pt x="6704" y="61"/>
                      </a:cubicBezTo>
                      <a:cubicBezTo>
                        <a:pt x="6126" y="403"/>
                        <a:pt x="5588" y="863"/>
                        <a:pt x="5036" y="1267"/>
                      </a:cubicBezTo>
                      <a:cubicBezTo>
                        <a:pt x="3661" y="2271"/>
                        <a:pt x="1596" y="3462"/>
                        <a:pt x="1" y="3954"/>
                      </a:cubicBezTo>
                      <a:cubicBezTo>
                        <a:pt x="222" y="4002"/>
                        <a:pt x="452" y="4024"/>
                        <a:pt x="689" y="4024"/>
                      </a:cubicBezTo>
                      <a:cubicBezTo>
                        <a:pt x="2713" y="4024"/>
                        <a:pt x="5248" y="2408"/>
                        <a:pt x="6742" y="1041"/>
                      </a:cubicBezTo>
                      <a:cubicBezTo>
                        <a:pt x="6881" y="916"/>
                        <a:pt x="7011" y="781"/>
                        <a:pt x="7132" y="639"/>
                      </a:cubicBezTo>
                      <a:cubicBezTo>
                        <a:pt x="7368" y="355"/>
                        <a:pt x="7187" y="1"/>
                        <a:pt x="690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43" name="Google Shape;743;p3"/>
                <p:cNvSpPr/>
                <p:nvPr/>
              </p:nvSpPr>
              <p:spPr>
                <a:xfrm>
                  <a:off x="1974150" y="3823400"/>
                  <a:ext cx="163775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1" h="3280" extrusionOk="0">
                      <a:moveTo>
                        <a:pt x="6083" y="0"/>
                      </a:moveTo>
                      <a:cubicBezTo>
                        <a:pt x="6028" y="0"/>
                        <a:pt x="5970" y="14"/>
                        <a:pt x="5913" y="46"/>
                      </a:cubicBezTo>
                      <a:cubicBezTo>
                        <a:pt x="5403" y="322"/>
                        <a:pt x="4939" y="703"/>
                        <a:pt x="4458" y="1035"/>
                      </a:cubicBezTo>
                      <a:cubicBezTo>
                        <a:pt x="3260" y="1858"/>
                        <a:pt x="1439" y="2820"/>
                        <a:pt x="0" y="3193"/>
                      </a:cubicBezTo>
                      <a:cubicBezTo>
                        <a:pt x="252" y="3252"/>
                        <a:pt x="515" y="3280"/>
                        <a:pt x="784" y="3280"/>
                      </a:cubicBezTo>
                      <a:cubicBezTo>
                        <a:pt x="2623" y="3280"/>
                        <a:pt x="4769" y="2002"/>
                        <a:pt x="6019" y="897"/>
                      </a:cubicBezTo>
                      <a:cubicBezTo>
                        <a:pt x="6137" y="794"/>
                        <a:pt x="6248" y="681"/>
                        <a:pt x="6349" y="561"/>
                      </a:cubicBezTo>
                      <a:cubicBezTo>
                        <a:pt x="6551" y="320"/>
                        <a:pt x="6348" y="0"/>
                        <a:pt x="6083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44" name="Google Shape;744;p3"/>
                <p:cNvSpPr/>
                <p:nvPr/>
              </p:nvSpPr>
              <p:spPr>
                <a:xfrm>
                  <a:off x="1698600" y="3813875"/>
                  <a:ext cx="105825" cy="2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" h="10225" extrusionOk="0">
                      <a:moveTo>
                        <a:pt x="1238" y="0"/>
                      </a:moveTo>
                      <a:cubicBezTo>
                        <a:pt x="1" y="2664"/>
                        <a:pt x="1421" y="6929"/>
                        <a:pt x="2851" y="9426"/>
                      </a:cubicBezTo>
                      <a:cubicBezTo>
                        <a:pt x="2967" y="9633"/>
                        <a:pt x="3099" y="9831"/>
                        <a:pt x="3243" y="10018"/>
                      </a:cubicBezTo>
                      <a:cubicBezTo>
                        <a:pt x="3356" y="10162"/>
                        <a:pt x="3504" y="10224"/>
                        <a:pt x="3646" y="10224"/>
                      </a:cubicBezTo>
                      <a:cubicBezTo>
                        <a:pt x="3950" y="10224"/>
                        <a:pt x="4233" y="9943"/>
                        <a:pt x="4119" y="9575"/>
                      </a:cubicBezTo>
                      <a:cubicBezTo>
                        <a:pt x="3862" y="8748"/>
                        <a:pt x="3441" y="7949"/>
                        <a:pt x="3097" y="7143"/>
                      </a:cubicBezTo>
                      <a:cubicBezTo>
                        <a:pt x="2244" y="5139"/>
                        <a:pt x="1368" y="2191"/>
                        <a:pt x="1238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45" name="Google Shape;745;p3"/>
                <p:cNvSpPr/>
                <p:nvPr/>
              </p:nvSpPr>
              <p:spPr>
                <a:xfrm>
                  <a:off x="2172100" y="3876675"/>
                  <a:ext cx="153550" cy="4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2" h="1766" extrusionOk="0">
                      <a:moveTo>
                        <a:pt x="5792" y="1"/>
                      </a:moveTo>
                      <a:cubicBezTo>
                        <a:pt x="5736" y="1"/>
                        <a:pt x="5680" y="7"/>
                        <a:pt x="5629" y="17"/>
                      </a:cubicBezTo>
                      <a:cubicBezTo>
                        <a:pt x="3896" y="338"/>
                        <a:pt x="2177" y="718"/>
                        <a:pt x="473" y="1157"/>
                      </a:cubicBezTo>
                      <a:cubicBezTo>
                        <a:pt x="290" y="1204"/>
                        <a:pt x="136" y="1244"/>
                        <a:pt x="0" y="1372"/>
                      </a:cubicBezTo>
                      <a:cubicBezTo>
                        <a:pt x="326" y="1654"/>
                        <a:pt x="818" y="1766"/>
                        <a:pt x="1387" y="1766"/>
                      </a:cubicBezTo>
                      <a:cubicBezTo>
                        <a:pt x="2895" y="1766"/>
                        <a:pt x="4939" y="980"/>
                        <a:pt x="5821" y="529"/>
                      </a:cubicBezTo>
                      <a:cubicBezTo>
                        <a:pt x="5969" y="453"/>
                        <a:pt x="6141" y="317"/>
                        <a:pt x="6093" y="158"/>
                      </a:cubicBezTo>
                      <a:cubicBezTo>
                        <a:pt x="6055" y="38"/>
                        <a:pt x="5926" y="1"/>
                        <a:pt x="5792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46" name="Google Shape;746;p3"/>
                <p:cNvSpPr/>
                <p:nvPr/>
              </p:nvSpPr>
              <p:spPr>
                <a:xfrm>
                  <a:off x="2156100" y="3917825"/>
                  <a:ext cx="155650" cy="2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6" h="983" extrusionOk="0">
                      <a:moveTo>
                        <a:pt x="3914" y="0"/>
                      </a:moveTo>
                      <a:cubicBezTo>
                        <a:pt x="2778" y="0"/>
                        <a:pt x="1642" y="26"/>
                        <a:pt x="507" y="76"/>
                      </a:cubicBezTo>
                      <a:cubicBezTo>
                        <a:pt x="318" y="84"/>
                        <a:pt x="159" y="90"/>
                        <a:pt x="0" y="188"/>
                      </a:cubicBezTo>
                      <a:cubicBezTo>
                        <a:pt x="455" y="789"/>
                        <a:pt x="1515" y="983"/>
                        <a:pt x="2641" y="983"/>
                      </a:cubicBezTo>
                      <a:cubicBezTo>
                        <a:pt x="3872" y="983"/>
                        <a:pt x="5182" y="751"/>
                        <a:pt x="5869" y="564"/>
                      </a:cubicBezTo>
                      <a:cubicBezTo>
                        <a:pt x="6030" y="520"/>
                        <a:pt x="6226" y="423"/>
                        <a:pt x="6212" y="256"/>
                      </a:cubicBezTo>
                      <a:cubicBezTo>
                        <a:pt x="6195" y="79"/>
                        <a:pt x="5965" y="28"/>
                        <a:pt x="5786" y="23"/>
                      </a:cubicBezTo>
                      <a:cubicBezTo>
                        <a:pt x="5162" y="8"/>
                        <a:pt x="4538" y="0"/>
                        <a:pt x="391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47" name="Google Shape;747;p3"/>
                <p:cNvSpPr/>
                <p:nvPr/>
              </p:nvSpPr>
              <p:spPr>
                <a:xfrm>
                  <a:off x="1839850" y="3875875"/>
                  <a:ext cx="112000" cy="19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0" h="7675" extrusionOk="0">
                      <a:moveTo>
                        <a:pt x="1029" y="0"/>
                      </a:moveTo>
                      <a:lnTo>
                        <a:pt x="1029" y="0"/>
                      </a:lnTo>
                      <a:cubicBezTo>
                        <a:pt x="0" y="1839"/>
                        <a:pt x="2568" y="5968"/>
                        <a:pt x="3712" y="7388"/>
                      </a:cubicBezTo>
                      <a:cubicBezTo>
                        <a:pt x="3823" y="7527"/>
                        <a:pt x="3988" y="7674"/>
                        <a:pt x="4149" y="7674"/>
                      </a:cubicBezTo>
                      <a:cubicBezTo>
                        <a:pt x="4190" y="7674"/>
                        <a:pt x="4232" y="7665"/>
                        <a:pt x="4272" y="7643"/>
                      </a:cubicBezTo>
                      <a:cubicBezTo>
                        <a:pt x="4480" y="7529"/>
                        <a:pt x="4419" y="7219"/>
                        <a:pt x="4330" y="6998"/>
                      </a:cubicBezTo>
                      <a:cubicBezTo>
                        <a:pt x="3440" y="4818"/>
                        <a:pt x="2476" y="2672"/>
                        <a:pt x="1438" y="560"/>
                      </a:cubicBezTo>
                      <a:cubicBezTo>
                        <a:pt x="1327" y="334"/>
                        <a:pt x="1234" y="142"/>
                        <a:pt x="1029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48" name="Google Shape;748;p3"/>
                <p:cNvSpPr/>
                <p:nvPr/>
              </p:nvSpPr>
              <p:spPr>
                <a:xfrm>
                  <a:off x="1430775" y="3569625"/>
                  <a:ext cx="74507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3" h="14332" extrusionOk="0">
                      <a:moveTo>
                        <a:pt x="305" y="1"/>
                      </a:moveTo>
                      <a:cubicBezTo>
                        <a:pt x="236" y="1"/>
                        <a:pt x="168" y="26"/>
                        <a:pt x="114" y="77"/>
                      </a:cubicBezTo>
                      <a:cubicBezTo>
                        <a:pt x="3" y="184"/>
                        <a:pt x="0" y="360"/>
                        <a:pt x="108" y="471"/>
                      </a:cubicBezTo>
                      <a:cubicBezTo>
                        <a:pt x="2422" y="2882"/>
                        <a:pt x="4068" y="4572"/>
                        <a:pt x="5797" y="6036"/>
                      </a:cubicBezTo>
                      <a:cubicBezTo>
                        <a:pt x="6672" y="6781"/>
                        <a:pt x="7592" y="7474"/>
                        <a:pt x="8551" y="8110"/>
                      </a:cubicBezTo>
                      <a:cubicBezTo>
                        <a:pt x="9537" y="8764"/>
                        <a:pt x="10608" y="9387"/>
                        <a:pt x="11825" y="10014"/>
                      </a:cubicBezTo>
                      <a:cubicBezTo>
                        <a:pt x="13197" y="10722"/>
                        <a:pt x="14436" y="11304"/>
                        <a:pt x="15614" y="11796"/>
                      </a:cubicBezTo>
                      <a:cubicBezTo>
                        <a:pt x="17041" y="12391"/>
                        <a:pt x="18397" y="12865"/>
                        <a:pt x="19763" y="13243"/>
                      </a:cubicBezTo>
                      <a:cubicBezTo>
                        <a:pt x="22393" y="13972"/>
                        <a:pt x="25013" y="14331"/>
                        <a:pt x="27723" y="14331"/>
                      </a:cubicBezTo>
                      <a:cubicBezTo>
                        <a:pt x="28322" y="14331"/>
                        <a:pt x="28926" y="14314"/>
                        <a:pt x="29535" y="14278"/>
                      </a:cubicBezTo>
                      <a:cubicBezTo>
                        <a:pt x="29687" y="14270"/>
                        <a:pt x="29803" y="14140"/>
                        <a:pt x="29794" y="13988"/>
                      </a:cubicBezTo>
                      <a:cubicBezTo>
                        <a:pt x="29786" y="13841"/>
                        <a:pt x="29665" y="13728"/>
                        <a:pt x="29520" y="13728"/>
                      </a:cubicBezTo>
                      <a:cubicBezTo>
                        <a:pt x="29514" y="13728"/>
                        <a:pt x="29509" y="13728"/>
                        <a:pt x="29503" y="13729"/>
                      </a:cubicBezTo>
                      <a:cubicBezTo>
                        <a:pt x="28906" y="13763"/>
                        <a:pt x="28314" y="13780"/>
                        <a:pt x="27727" y="13780"/>
                      </a:cubicBezTo>
                      <a:cubicBezTo>
                        <a:pt x="25066" y="13780"/>
                        <a:pt x="22492" y="13427"/>
                        <a:pt x="19910" y="12712"/>
                      </a:cubicBezTo>
                      <a:cubicBezTo>
                        <a:pt x="17445" y="12030"/>
                        <a:pt x="15029" y="11046"/>
                        <a:pt x="12077" y="9524"/>
                      </a:cubicBezTo>
                      <a:cubicBezTo>
                        <a:pt x="9731" y="8315"/>
                        <a:pt x="7959" y="7146"/>
                        <a:pt x="6152" y="5616"/>
                      </a:cubicBezTo>
                      <a:cubicBezTo>
                        <a:pt x="4445" y="4169"/>
                        <a:pt x="2808" y="2488"/>
                        <a:pt x="506" y="88"/>
                      </a:cubicBezTo>
                      <a:cubicBezTo>
                        <a:pt x="452" y="30"/>
                        <a:pt x="379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2733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749" name="Google Shape;749;p3"/>
              <p:cNvGrpSpPr/>
              <p:nvPr/>
            </p:nvGrpSpPr>
            <p:grpSpPr>
              <a:xfrm rot="-613027" flipH="1">
                <a:off x="8245168" y="1972940"/>
                <a:ext cx="1405035" cy="844307"/>
                <a:chOff x="1389775" y="3552900"/>
                <a:chExt cx="935875" cy="562425"/>
              </a:xfrm>
            </p:grpSpPr>
            <p:sp>
              <p:nvSpPr>
                <p:cNvPr id="750" name="Google Shape;750;p3"/>
                <p:cNvSpPr/>
                <p:nvPr/>
              </p:nvSpPr>
              <p:spPr>
                <a:xfrm>
                  <a:off x="1559350" y="3598125"/>
                  <a:ext cx="169250" cy="11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0" h="4615" extrusionOk="0">
                      <a:moveTo>
                        <a:pt x="6239" y="0"/>
                      </a:moveTo>
                      <a:cubicBezTo>
                        <a:pt x="6195" y="0"/>
                        <a:pt x="6149" y="8"/>
                        <a:pt x="6103" y="23"/>
                      </a:cubicBezTo>
                      <a:cubicBezTo>
                        <a:pt x="5476" y="237"/>
                        <a:pt x="4891" y="710"/>
                        <a:pt x="4353" y="1134"/>
                      </a:cubicBezTo>
                      <a:cubicBezTo>
                        <a:pt x="3356" y="1920"/>
                        <a:pt x="2077" y="2421"/>
                        <a:pt x="1124" y="3216"/>
                      </a:cubicBezTo>
                      <a:cubicBezTo>
                        <a:pt x="625" y="3633"/>
                        <a:pt x="0" y="4615"/>
                        <a:pt x="699" y="4615"/>
                      </a:cubicBezTo>
                      <a:cubicBezTo>
                        <a:pt x="841" y="4615"/>
                        <a:pt x="1039" y="4574"/>
                        <a:pt x="1305" y="4479"/>
                      </a:cubicBezTo>
                      <a:cubicBezTo>
                        <a:pt x="3366" y="3742"/>
                        <a:pt x="5211" y="2387"/>
                        <a:pt x="6558" y="643"/>
                      </a:cubicBezTo>
                      <a:cubicBezTo>
                        <a:pt x="6769" y="368"/>
                        <a:pt x="6549" y="0"/>
                        <a:pt x="6239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1" name="Google Shape;751;p3"/>
                <p:cNvSpPr/>
                <p:nvPr/>
              </p:nvSpPr>
              <p:spPr>
                <a:xfrm>
                  <a:off x="1497150" y="3610875"/>
                  <a:ext cx="229175" cy="6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2513" extrusionOk="0">
                      <a:moveTo>
                        <a:pt x="8891" y="1"/>
                      </a:moveTo>
                      <a:cubicBezTo>
                        <a:pt x="8797" y="1"/>
                        <a:pt x="8669" y="32"/>
                        <a:pt x="8496" y="108"/>
                      </a:cubicBezTo>
                      <a:cubicBezTo>
                        <a:pt x="7639" y="485"/>
                        <a:pt x="7145" y="583"/>
                        <a:pt x="6240" y="870"/>
                      </a:cubicBezTo>
                      <a:cubicBezTo>
                        <a:pt x="5286" y="1170"/>
                        <a:pt x="4331" y="1294"/>
                        <a:pt x="3376" y="1294"/>
                      </a:cubicBezTo>
                      <a:cubicBezTo>
                        <a:pt x="2251" y="1294"/>
                        <a:pt x="1125" y="1122"/>
                        <a:pt x="1" y="862"/>
                      </a:cubicBezTo>
                      <a:lnTo>
                        <a:pt x="1" y="862"/>
                      </a:lnTo>
                      <a:cubicBezTo>
                        <a:pt x="1025" y="2336"/>
                        <a:pt x="3990" y="2510"/>
                        <a:pt x="5700" y="2512"/>
                      </a:cubicBezTo>
                      <a:cubicBezTo>
                        <a:pt x="5701" y="2512"/>
                        <a:pt x="5703" y="2512"/>
                        <a:pt x="5704" y="2512"/>
                      </a:cubicBezTo>
                      <a:cubicBezTo>
                        <a:pt x="7232" y="2512"/>
                        <a:pt x="9117" y="1302"/>
                        <a:pt x="9147" y="497"/>
                      </a:cubicBezTo>
                      <a:cubicBezTo>
                        <a:pt x="9156" y="272"/>
                        <a:pt x="9167" y="1"/>
                        <a:pt x="889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2" name="Google Shape;752;p3"/>
                <p:cNvSpPr/>
                <p:nvPr/>
              </p:nvSpPr>
              <p:spPr>
                <a:xfrm>
                  <a:off x="1596525" y="3652250"/>
                  <a:ext cx="275675" cy="9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7" h="3958" extrusionOk="0">
                      <a:moveTo>
                        <a:pt x="10760" y="1"/>
                      </a:moveTo>
                      <a:cubicBezTo>
                        <a:pt x="10646" y="1"/>
                        <a:pt x="10474" y="60"/>
                        <a:pt x="10218" y="208"/>
                      </a:cubicBezTo>
                      <a:cubicBezTo>
                        <a:pt x="9138" y="833"/>
                        <a:pt x="8536" y="1040"/>
                        <a:pt x="7412" y="1556"/>
                      </a:cubicBezTo>
                      <a:cubicBezTo>
                        <a:pt x="5568" y="2401"/>
                        <a:pt x="3791" y="2699"/>
                        <a:pt x="2053" y="2699"/>
                      </a:cubicBezTo>
                      <a:cubicBezTo>
                        <a:pt x="1363" y="2699"/>
                        <a:pt x="680" y="2652"/>
                        <a:pt x="1" y="2574"/>
                      </a:cubicBezTo>
                      <a:lnTo>
                        <a:pt x="1" y="2574"/>
                      </a:lnTo>
                      <a:cubicBezTo>
                        <a:pt x="615" y="3662"/>
                        <a:pt x="2235" y="3957"/>
                        <a:pt x="3856" y="3957"/>
                      </a:cubicBezTo>
                      <a:cubicBezTo>
                        <a:pt x="4803" y="3957"/>
                        <a:pt x="5751" y="3857"/>
                        <a:pt x="6501" y="3754"/>
                      </a:cubicBezTo>
                      <a:cubicBezTo>
                        <a:pt x="8317" y="3505"/>
                        <a:pt x="10760" y="1639"/>
                        <a:pt x="10929" y="601"/>
                      </a:cubicBezTo>
                      <a:cubicBezTo>
                        <a:pt x="10973" y="327"/>
                        <a:pt x="11027" y="1"/>
                        <a:pt x="10760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3" name="Google Shape;753;p3"/>
                <p:cNvSpPr/>
                <p:nvPr/>
              </p:nvSpPr>
              <p:spPr>
                <a:xfrm>
                  <a:off x="1481700" y="3575950"/>
                  <a:ext cx="195225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9" h="2574" extrusionOk="0">
                      <a:moveTo>
                        <a:pt x="7523" y="1"/>
                      </a:moveTo>
                      <a:cubicBezTo>
                        <a:pt x="7439" y="1"/>
                        <a:pt x="7323" y="39"/>
                        <a:pt x="7161" y="134"/>
                      </a:cubicBezTo>
                      <a:cubicBezTo>
                        <a:pt x="6469" y="540"/>
                        <a:pt x="6059" y="673"/>
                        <a:pt x="5315" y="1006"/>
                      </a:cubicBezTo>
                      <a:cubicBezTo>
                        <a:pt x="4140" y="1533"/>
                        <a:pt x="2923" y="1722"/>
                        <a:pt x="1683" y="1722"/>
                      </a:cubicBezTo>
                      <a:cubicBezTo>
                        <a:pt x="1126" y="1722"/>
                        <a:pt x="565" y="1684"/>
                        <a:pt x="0" y="1621"/>
                      </a:cubicBezTo>
                      <a:lnTo>
                        <a:pt x="0" y="1621"/>
                      </a:lnTo>
                      <a:cubicBezTo>
                        <a:pt x="667" y="2375"/>
                        <a:pt x="1983" y="2574"/>
                        <a:pt x="3223" y="2574"/>
                      </a:cubicBezTo>
                      <a:cubicBezTo>
                        <a:pt x="3879" y="2574"/>
                        <a:pt x="4514" y="2518"/>
                        <a:pt x="5019" y="2460"/>
                      </a:cubicBezTo>
                      <a:cubicBezTo>
                        <a:pt x="6321" y="2310"/>
                        <a:pt x="7808" y="1089"/>
                        <a:pt x="7754" y="400"/>
                      </a:cubicBezTo>
                      <a:cubicBezTo>
                        <a:pt x="7740" y="218"/>
                        <a:pt x="7723" y="1"/>
                        <a:pt x="752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4" name="Google Shape;754;p3"/>
                <p:cNvSpPr/>
                <p:nvPr/>
              </p:nvSpPr>
              <p:spPr>
                <a:xfrm>
                  <a:off x="2118200" y="3901300"/>
                  <a:ext cx="164100" cy="1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4" h="410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54" y="1347"/>
                        <a:pt x="2088" y="2760"/>
                        <a:pt x="3239" y="3515"/>
                      </a:cubicBezTo>
                      <a:cubicBezTo>
                        <a:pt x="3841" y="3909"/>
                        <a:pt x="4675" y="4106"/>
                        <a:pt x="5328" y="4106"/>
                      </a:cubicBezTo>
                      <a:cubicBezTo>
                        <a:pt x="5792" y="4106"/>
                        <a:pt x="6164" y="4006"/>
                        <a:pt x="6294" y="3809"/>
                      </a:cubicBezTo>
                      <a:cubicBezTo>
                        <a:pt x="6412" y="3629"/>
                        <a:pt x="6563" y="3403"/>
                        <a:pt x="5997" y="3285"/>
                      </a:cubicBezTo>
                      <a:cubicBezTo>
                        <a:pt x="5283" y="3137"/>
                        <a:pt x="4914" y="2979"/>
                        <a:pt x="4200" y="2753"/>
                      </a:cubicBezTo>
                      <a:cubicBezTo>
                        <a:pt x="2564" y="2237"/>
                        <a:pt x="1226" y="1209"/>
                        <a:pt x="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5" name="Google Shape;755;p3"/>
                <p:cNvSpPr/>
                <p:nvPr/>
              </p:nvSpPr>
              <p:spPr>
                <a:xfrm>
                  <a:off x="2150150" y="3917400"/>
                  <a:ext cx="154025" cy="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1" h="223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71" y="1084"/>
                        <a:pt x="2394" y="1777"/>
                        <a:pt x="3517" y="2118"/>
                      </a:cubicBezTo>
                      <a:cubicBezTo>
                        <a:pt x="3780" y="2198"/>
                        <a:pt x="4070" y="2233"/>
                        <a:pt x="4357" y="2233"/>
                      </a:cubicBezTo>
                      <a:cubicBezTo>
                        <a:pt x="5170" y="2233"/>
                        <a:pt x="5962" y="1952"/>
                        <a:pt x="6058" y="1602"/>
                      </a:cubicBezTo>
                      <a:cubicBezTo>
                        <a:pt x="6103" y="1439"/>
                        <a:pt x="6160" y="1236"/>
                        <a:pt x="5794" y="1236"/>
                      </a:cubicBezTo>
                      <a:cubicBezTo>
                        <a:pt x="5761" y="1236"/>
                        <a:pt x="5724" y="1237"/>
                        <a:pt x="5683" y="1241"/>
                      </a:cubicBezTo>
                      <a:cubicBezTo>
                        <a:pt x="5445" y="1262"/>
                        <a:pt x="5249" y="1269"/>
                        <a:pt x="5061" y="1269"/>
                      </a:cubicBezTo>
                      <a:cubicBezTo>
                        <a:pt x="4763" y="1269"/>
                        <a:pt x="4486" y="1252"/>
                        <a:pt x="4097" y="1245"/>
                      </a:cubicBezTo>
                      <a:cubicBezTo>
                        <a:pt x="2643" y="1223"/>
                        <a:pt x="1300" y="701"/>
                        <a:pt x="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6" name="Google Shape;756;p3"/>
                <p:cNvSpPr/>
                <p:nvPr/>
              </p:nvSpPr>
              <p:spPr>
                <a:xfrm>
                  <a:off x="1743150" y="3829275"/>
                  <a:ext cx="87075" cy="19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3" h="7782" extrusionOk="0">
                      <a:moveTo>
                        <a:pt x="940" y="0"/>
                      </a:moveTo>
                      <a:cubicBezTo>
                        <a:pt x="0" y="1160"/>
                        <a:pt x="426" y="3736"/>
                        <a:pt x="748" y="5203"/>
                      </a:cubicBezTo>
                      <a:cubicBezTo>
                        <a:pt x="1023" y="6458"/>
                        <a:pt x="2214" y="7782"/>
                        <a:pt x="2865" y="7782"/>
                      </a:cubicBezTo>
                      <a:cubicBezTo>
                        <a:pt x="2894" y="7782"/>
                        <a:pt x="2922" y="7779"/>
                        <a:pt x="2949" y="7774"/>
                      </a:cubicBezTo>
                      <a:cubicBezTo>
                        <a:pt x="3184" y="7726"/>
                        <a:pt x="3483" y="7666"/>
                        <a:pt x="3124" y="7140"/>
                      </a:cubicBezTo>
                      <a:cubicBezTo>
                        <a:pt x="2673" y="6478"/>
                        <a:pt x="2504" y="6074"/>
                        <a:pt x="2113" y="5351"/>
                      </a:cubicBezTo>
                      <a:cubicBezTo>
                        <a:pt x="1217" y="3696"/>
                        <a:pt x="963" y="1875"/>
                        <a:pt x="94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7" name="Google Shape;757;p3"/>
                <p:cNvSpPr/>
                <p:nvPr/>
              </p:nvSpPr>
              <p:spPr>
                <a:xfrm>
                  <a:off x="1433200" y="3552900"/>
                  <a:ext cx="171200" cy="5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8" h="2258" extrusionOk="0">
                      <a:moveTo>
                        <a:pt x="6597" y="0"/>
                      </a:moveTo>
                      <a:cubicBezTo>
                        <a:pt x="6523" y="0"/>
                        <a:pt x="6421" y="34"/>
                        <a:pt x="6279" y="117"/>
                      </a:cubicBezTo>
                      <a:cubicBezTo>
                        <a:pt x="5672" y="474"/>
                        <a:pt x="5312" y="591"/>
                        <a:pt x="4661" y="883"/>
                      </a:cubicBezTo>
                      <a:cubicBezTo>
                        <a:pt x="3629" y="1345"/>
                        <a:pt x="2561" y="1511"/>
                        <a:pt x="1474" y="1511"/>
                      </a:cubicBezTo>
                      <a:cubicBezTo>
                        <a:pt x="986" y="1511"/>
                        <a:pt x="494" y="1478"/>
                        <a:pt x="0" y="1423"/>
                      </a:cubicBezTo>
                      <a:lnTo>
                        <a:pt x="0" y="1423"/>
                      </a:lnTo>
                      <a:cubicBezTo>
                        <a:pt x="584" y="2084"/>
                        <a:pt x="1738" y="2258"/>
                        <a:pt x="2825" y="2258"/>
                      </a:cubicBezTo>
                      <a:cubicBezTo>
                        <a:pt x="3401" y="2258"/>
                        <a:pt x="3958" y="2209"/>
                        <a:pt x="4401" y="2157"/>
                      </a:cubicBezTo>
                      <a:cubicBezTo>
                        <a:pt x="5543" y="2026"/>
                        <a:pt x="6848" y="956"/>
                        <a:pt x="6800" y="352"/>
                      </a:cubicBezTo>
                      <a:cubicBezTo>
                        <a:pt x="6787" y="191"/>
                        <a:pt x="6773" y="0"/>
                        <a:pt x="659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8" name="Google Shape;758;p3"/>
                <p:cNvSpPr/>
                <p:nvPr/>
              </p:nvSpPr>
              <p:spPr>
                <a:xfrm>
                  <a:off x="1714900" y="3695925"/>
                  <a:ext cx="230650" cy="11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6" h="4691" extrusionOk="0">
                      <a:moveTo>
                        <a:pt x="9041" y="0"/>
                      </a:moveTo>
                      <a:cubicBezTo>
                        <a:pt x="8945" y="0"/>
                        <a:pt x="8793" y="75"/>
                        <a:pt x="8552" y="270"/>
                      </a:cubicBezTo>
                      <a:cubicBezTo>
                        <a:pt x="7669" y="988"/>
                        <a:pt x="7169" y="1262"/>
                        <a:pt x="6241" y="1889"/>
                      </a:cubicBezTo>
                      <a:cubicBezTo>
                        <a:pt x="4118" y="3326"/>
                        <a:pt x="2047" y="3790"/>
                        <a:pt x="1" y="3904"/>
                      </a:cubicBezTo>
                      <a:cubicBezTo>
                        <a:pt x="387" y="4486"/>
                        <a:pt x="1131" y="4690"/>
                        <a:pt x="1992" y="4690"/>
                      </a:cubicBezTo>
                      <a:cubicBezTo>
                        <a:pt x="3181" y="4690"/>
                        <a:pt x="4592" y="4300"/>
                        <a:pt x="5584" y="3980"/>
                      </a:cubicBezTo>
                      <a:cubicBezTo>
                        <a:pt x="7115" y="3488"/>
                        <a:pt x="9089" y="1461"/>
                        <a:pt x="9177" y="513"/>
                      </a:cubicBezTo>
                      <a:cubicBezTo>
                        <a:pt x="9199" y="277"/>
                        <a:pt x="9225" y="0"/>
                        <a:pt x="904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9" name="Google Shape;759;p3"/>
                <p:cNvSpPr/>
                <p:nvPr/>
              </p:nvSpPr>
              <p:spPr>
                <a:xfrm>
                  <a:off x="1568350" y="3627875"/>
                  <a:ext cx="234150" cy="11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6" h="4412" extrusionOk="0">
                      <a:moveTo>
                        <a:pt x="8937" y="0"/>
                      </a:moveTo>
                      <a:cubicBezTo>
                        <a:pt x="8874" y="0"/>
                        <a:pt x="8808" y="19"/>
                        <a:pt x="8745" y="62"/>
                      </a:cubicBezTo>
                      <a:cubicBezTo>
                        <a:pt x="7509" y="898"/>
                        <a:pt x="6244" y="1695"/>
                        <a:pt x="4871" y="2260"/>
                      </a:cubicBezTo>
                      <a:cubicBezTo>
                        <a:pt x="3236" y="2933"/>
                        <a:pt x="1697" y="2998"/>
                        <a:pt x="1" y="3031"/>
                      </a:cubicBezTo>
                      <a:cubicBezTo>
                        <a:pt x="521" y="3971"/>
                        <a:pt x="1980" y="4277"/>
                        <a:pt x="3011" y="4374"/>
                      </a:cubicBezTo>
                      <a:cubicBezTo>
                        <a:pt x="3290" y="4400"/>
                        <a:pt x="3569" y="4411"/>
                        <a:pt x="3848" y="4411"/>
                      </a:cubicBezTo>
                      <a:cubicBezTo>
                        <a:pt x="4806" y="4411"/>
                        <a:pt x="5767" y="4278"/>
                        <a:pt x="6721" y="4146"/>
                      </a:cubicBezTo>
                      <a:cubicBezTo>
                        <a:pt x="7197" y="4080"/>
                        <a:pt x="7837" y="3708"/>
                        <a:pt x="7591" y="3298"/>
                      </a:cubicBezTo>
                      <a:lnTo>
                        <a:pt x="7591" y="3298"/>
                      </a:lnTo>
                      <a:cubicBezTo>
                        <a:pt x="6286" y="3493"/>
                        <a:pt x="4969" y="3602"/>
                        <a:pt x="3650" y="3624"/>
                      </a:cubicBezTo>
                      <a:cubicBezTo>
                        <a:pt x="4898" y="3334"/>
                        <a:pt x="6164" y="3028"/>
                        <a:pt x="7281" y="2387"/>
                      </a:cubicBezTo>
                      <a:cubicBezTo>
                        <a:pt x="8063" y="1938"/>
                        <a:pt x="8771" y="1297"/>
                        <a:pt x="9220" y="519"/>
                      </a:cubicBezTo>
                      <a:cubicBezTo>
                        <a:pt x="9365" y="268"/>
                        <a:pt x="9173" y="0"/>
                        <a:pt x="893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60" name="Google Shape;760;p3"/>
                <p:cNvSpPr/>
                <p:nvPr/>
              </p:nvSpPr>
              <p:spPr>
                <a:xfrm>
                  <a:off x="1791150" y="3769350"/>
                  <a:ext cx="272450" cy="9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8" h="3842" extrusionOk="0">
                      <a:moveTo>
                        <a:pt x="10631" y="1"/>
                      </a:moveTo>
                      <a:cubicBezTo>
                        <a:pt x="10518" y="1"/>
                        <a:pt x="10349" y="58"/>
                        <a:pt x="10099" y="201"/>
                      </a:cubicBezTo>
                      <a:cubicBezTo>
                        <a:pt x="9034" y="807"/>
                        <a:pt x="8439" y="1007"/>
                        <a:pt x="7331" y="1505"/>
                      </a:cubicBezTo>
                      <a:cubicBezTo>
                        <a:pt x="5559" y="2302"/>
                        <a:pt x="3845" y="2586"/>
                        <a:pt x="2166" y="2586"/>
                      </a:cubicBezTo>
                      <a:cubicBezTo>
                        <a:pt x="1438" y="2586"/>
                        <a:pt x="717" y="2532"/>
                        <a:pt x="0" y="2444"/>
                      </a:cubicBezTo>
                      <a:lnTo>
                        <a:pt x="0" y="2444"/>
                      </a:lnTo>
                      <a:cubicBezTo>
                        <a:pt x="634" y="3548"/>
                        <a:pt x="2304" y="3841"/>
                        <a:pt x="3948" y="3841"/>
                      </a:cubicBezTo>
                      <a:cubicBezTo>
                        <a:pt x="4847" y="3841"/>
                        <a:pt x="5737" y="3754"/>
                        <a:pt x="6448" y="3663"/>
                      </a:cubicBezTo>
                      <a:cubicBezTo>
                        <a:pt x="8244" y="3433"/>
                        <a:pt x="10647" y="1615"/>
                        <a:pt x="10805" y="593"/>
                      </a:cubicBezTo>
                      <a:cubicBezTo>
                        <a:pt x="10847" y="323"/>
                        <a:pt x="10898" y="1"/>
                        <a:pt x="1063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61" name="Google Shape;761;p3"/>
                <p:cNvSpPr/>
                <p:nvPr/>
              </p:nvSpPr>
              <p:spPr>
                <a:xfrm>
                  <a:off x="1626950" y="3711200"/>
                  <a:ext cx="270575" cy="8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3" h="3276" extrusionOk="0">
                      <a:moveTo>
                        <a:pt x="10523" y="1"/>
                      </a:moveTo>
                      <a:cubicBezTo>
                        <a:pt x="10411" y="1"/>
                        <a:pt x="10251" y="46"/>
                        <a:pt x="10028" y="156"/>
                      </a:cubicBezTo>
                      <a:cubicBezTo>
                        <a:pt x="8998" y="668"/>
                        <a:pt x="8413" y="816"/>
                        <a:pt x="7330" y="1218"/>
                      </a:cubicBezTo>
                      <a:cubicBezTo>
                        <a:pt x="5956" y="1728"/>
                        <a:pt x="4597" y="1928"/>
                        <a:pt x="3247" y="1928"/>
                      </a:cubicBezTo>
                      <a:cubicBezTo>
                        <a:pt x="2159" y="1928"/>
                        <a:pt x="1078" y="1798"/>
                        <a:pt x="1" y="1596"/>
                      </a:cubicBezTo>
                      <a:lnTo>
                        <a:pt x="1" y="1596"/>
                      </a:lnTo>
                      <a:cubicBezTo>
                        <a:pt x="906" y="2996"/>
                        <a:pt x="3370" y="3275"/>
                        <a:pt x="5340" y="3275"/>
                      </a:cubicBezTo>
                      <a:cubicBezTo>
                        <a:pt x="5793" y="3275"/>
                        <a:pt x="6219" y="3261"/>
                        <a:pt x="6595" y="3241"/>
                      </a:cubicBezTo>
                      <a:cubicBezTo>
                        <a:pt x="8391" y="3149"/>
                        <a:pt x="10683" y="1564"/>
                        <a:pt x="10769" y="587"/>
                      </a:cubicBezTo>
                      <a:cubicBezTo>
                        <a:pt x="10793" y="320"/>
                        <a:pt x="10822" y="1"/>
                        <a:pt x="10523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62" name="Google Shape;762;p3"/>
                <p:cNvSpPr/>
                <p:nvPr/>
              </p:nvSpPr>
              <p:spPr>
                <a:xfrm>
                  <a:off x="1763875" y="3705325"/>
                  <a:ext cx="268525" cy="14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1" h="5816" extrusionOk="0">
                      <a:moveTo>
                        <a:pt x="10312" y="0"/>
                      </a:moveTo>
                      <a:cubicBezTo>
                        <a:pt x="10235" y="0"/>
                        <a:pt x="10151" y="28"/>
                        <a:pt x="10067" y="93"/>
                      </a:cubicBezTo>
                      <a:cubicBezTo>
                        <a:pt x="8609" y="1213"/>
                        <a:pt x="7123" y="2285"/>
                        <a:pt x="5536" y="3087"/>
                      </a:cubicBezTo>
                      <a:cubicBezTo>
                        <a:pt x="3643" y="4041"/>
                        <a:pt x="1910" y="4247"/>
                        <a:pt x="1" y="4428"/>
                      </a:cubicBezTo>
                      <a:cubicBezTo>
                        <a:pt x="507" y="5528"/>
                        <a:pt x="2121" y="5780"/>
                        <a:pt x="3272" y="5812"/>
                      </a:cubicBezTo>
                      <a:cubicBezTo>
                        <a:pt x="3350" y="5814"/>
                        <a:pt x="3428" y="5815"/>
                        <a:pt x="3506" y="5815"/>
                      </a:cubicBezTo>
                      <a:cubicBezTo>
                        <a:pt x="4808" y="5815"/>
                        <a:pt x="6139" y="5521"/>
                        <a:pt x="7457" y="5228"/>
                      </a:cubicBezTo>
                      <a:cubicBezTo>
                        <a:pt x="7996" y="5108"/>
                        <a:pt x="8747" y="4602"/>
                        <a:pt x="8504" y="4124"/>
                      </a:cubicBezTo>
                      <a:lnTo>
                        <a:pt x="8504" y="4124"/>
                      </a:lnTo>
                      <a:cubicBezTo>
                        <a:pt x="7037" y="4467"/>
                        <a:pt x="5550" y="4708"/>
                        <a:pt x="4051" y="4847"/>
                      </a:cubicBezTo>
                      <a:cubicBezTo>
                        <a:pt x="5476" y="4392"/>
                        <a:pt x="6922" y="3914"/>
                        <a:pt x="8230" y="3041"/>
                      </a:cubicBezTo>
                      <a:cubicBezTo>
                        <a:pt x="9146" y="2431"/>
                        <a:pt x="9995" y="1592"/>
                        <a:pt x="10563" y="611"/>
                      </a:cubicBezTo>
                      <a:cubicBezTo>
                        <a:pt x="10741" y="302"/>
                        <a:pt x="10565" y="0"/>
                        <a:pt x="10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63" name="Google Shape;763;p3"/>
                <p:cNvSpPr/>
                <p:nvPr/>
              </p:nvSpPr>
              <p:spPr>
                <a:xfrm>
                  <a:off x="1884575" y="3892750"/>
                  <a:ext cx="127425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7" h="8335" extrusionOk="0">
                      <a:moveTo>
                        <a:pt x="1210" y="0"/>
                      </a:moveTo>
                      <a:lnTo>
                        <a:pt x="1210" y="0"/>
                      </a:lnTo>
                      <a:cubicBezTo>
                        <a:pt x="0" y="1047"/>
                        <a:pt x="726" y="3771"/>
                        <a:pt x="1246" y="5333"/>
                      </a:cubicBezTo>
                      <a:cubicBezTo>
                        <a:pt x="1706" y="6717"/>
                        <a:pt x="3503" y="8334"/>
                        <a:pt x="4354" y="8334"/>
                      </a:cubicBezTo>
                      <a:cubicBezTo>
                        <a:pt x="4362" y="8334"/>
                        <a:pt x="4370" y="8334"/>
                        <a:pt x="4379" y="8334"/>
                      </a:cubicBezTo>
                      <a:cubicBezTo>
                        <a:pt x="4695" y="8322"/>
                        <a:pt x="5097" y="8307"/>
                        <a:pt x="4581" y="7709"/>
                      </a:cubicBezTo>
                      <a:cubicBezTo>
                        <a:pt x="3930" y="6955"/>
                        <a:pt x="3678" y="6511"/>
                        <a:pt x="3107" y="5704"/>
                      </a:cubicBezTo>
                      <a:cubicBezTo>
                        <a:pt x="1798" y="3854"/>
                        <a:pt x="1348" y="1937"/>
                        <a:pt x="121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64" name="Google Shape;764;p3"/>
                <p:cNvSpPr/>
                <p:nvPr/>
              </p:nvSpPr>
              <p:spPr>
                <a:xfrm>
                  <a:off x="1782250" y="3842225"/>
                  <a:ext cx="105800" cy="22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2" h="8862" extrusionOk="0">
                      <a:moveTo>
                        <a:pt x="1219" y="1"/>
                      </a:moveTo>
                      <a:cubicBezTo>
                        <a:pt x="0" y="1321"/>
                        <a:pt x="473" y="4254"/>
                        <a:pt x="841" y="5923"/>
                      </a:cubicBezTo>
                      <a:cubicBezTo>
                        <a:pt x="1155" y="7353"/>
                        <a:pt x="2626" y="8861"/>
                        <a:pt x="3447" y="8861"/>
                      </a:cubicBezTo>
                      <a:cubicBezTo>
                        <a:pt x="3484" y="8861"/>
                        <a:pt x="3520" y="8858"/>
                        <a:pt x="3553" y="8852"/>
                      </a:cubicBezTo>
                      <a:cubicBezTo>
                        <a:pt x="3852" y="8798"/>
                        <a:pt x="4231" y="8730"/>
                        <a:pt x="3793" y="8132"/>
                      </a:cubicBezTo>
                      <a:cubicBezTo>
                        <a:pt x="3238" y="7377"/>
                        <a:pt x="3036" y="6916"/>
                        <a:pt x="2561" y="6093"/>
                      </a:cubicBezTo>
                      <a:cubicBezTo>
                        <a:pt x="1473" y="4208"/>
                        <a:pt x="1198" y="2136"/>
                        <a:pt x="1219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65" name="Google Shape;765;p3"/>
                <p:cNvSpPr/>
                <p:nvPr/>
              </p:nvSpPr>
              <p:spPr>
                <a:xfrm>
                  <a:off x="1823725" y="3870025"/>
                  <a:ext cx="111450" cy="2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8" h="9812" extrusionOk="0">
                      <a:moveTo>
                        <a:pt x="1708" y="1"/>
                      </a:moveTo>
                      <a:lnTo>
                        <a:pt x="1708" y="1"/>
                      </a:lnTo>
                      <a:cubicBezTo>
                        <a:pt x="721" y="581"/>
                        <a:pt x="332" y="2146"/>
                        <a:pt x="181" y="3248"/>
                      </a:cubicBezTo>
                      <a:cubicBezTo>
                        <a:pt x="1" y="4566"/>
                        <a:pt x="112" y="5888"/>
                        <a:pt x="225" y="7197"/>
                      </a:cubicBezTo>
                      <a:cubicBezTo>
                        <a:pt x="261" y="7621"/>
                        <a:pt x="513" y="8164"/>
                        <a:pt x="849" y="8164"/>
                      </a:cubicBezTo>
                      <a:cubicBezTo>
                        <a:pt x="912" y="8164"/>
                        <a:pt x="979" y="8144"/>
                        <a:pt x="1048" y="8100"/>
                      </a:cubicBezTo>
                      <a:cubicBezTo>
                        <a:pt x="915" y="6708"/>
                        <a:pt x="871" y="5308"/>
                        <a:pt x="915" y="3908"/>
                      </a:cubicBezTo>
                      <a:lnTo>
                        <a:pt x="915" y="3908"/>
                      </a:lnTo>
                      <a:cubicBezTo>
                        <a:pt x="1149" y="5230"/>
                        <a:pt x="1398" y="6571"/>
                        <a:pt x="1997" y="7745"/>
                      </a:cubicBezTo>
                      <a:cubicBezTo>
                        <a:pt x="2417" y="8569"/>
                        <a:pt x="3038" y="9308"/>
                        <a:pt x="3813" y="9765"/>
                      </a:cubicBezTo>
                      <a:cubicBezTo>
                        <a:pt x="3868" y="9797"/>
                        <a:pt x="3925" y="9812"/>
                        <a:pt x="3980" y="9812"/>
                      </a:cubicBezTo>
                      <a:cubicBezTo>
                        <a:pt x="4237" y="9812"/>
                        <a:pt x="4457" y="9500"/>
                        <a:pt x="4300" y="9243"/>
                      </a:cubicBezTo>
                      <a:cubicBezTo>
                        <a:pt x="3507" y="7947"/>
                        <a:pt x="2757" y="6621"/>
                        <a:pt x="2249" y="5173"/>
                      </a:cubicBezTo>
                      <a:cubicBezTo>
                        <a:pt x="1643" y="3448"/>
                        <a:pt x="1655" y="1810"/>
                        <a:pt x="1708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66" name="Google Shape;766;p3"/>
                <p:cNvSpPr/>
                <p:nvPr/>
              </p:nvSpPr>
              <p:spPr>
                <a:xfrm>
                  <a:off x="2101075" y="3904950"/>
                  <a:ext cx="172850" cy="1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4" h="5802" extrusionOk="0">
                      <a:moveTo>
                        <a:pt x="371" y="1"/>
                      </a:moveTo>
                      <a:lnTo>
                        <a:pt x="371" y="1"/>
                      </a:lnTo>
                      <a:cubicBezTo>
                        <a:pt x="1" y="1543"/>
                        <a:pt x="1760" y="3540"/>
                        <a:pt x="2842" y="4634"/>
                      </a:cubicBezTo>
                      <a:cubicBezTo>
                        <a:pt x="3555" y="5354"/>
                        <a:pt x="4846" y="5802"/>
                        <a:pt x="5707" y="5802"/>
                      </a:cubicBezTo>
                      <a:cubicBezTo>
                        <a:pt x="6015" y="5802"/>
                        <a:pt x="6268" y="5744"/>
                        <a:pt x="6420" y="5622"/>
                      </a:cubicBezTo>
                      <a:cubicBezTo>
                        <a:pt x="6637" y="5446"/>
                        <a:pt x="6913" y="5225"/>
                        <a:pt x="6276" y="4972"/>
                      </a:cubicBezTo>
                      <a:cubicBezTo>
                        <a:pt x="5472" y="4652"/>
                        <a:pt x="5092" y="4395"/>
                        <a:pt x="4321" y="3989"/>
                      </a:cubicBezTo>
                      <a:cubicBezTo>
                        <a:pt x="2553" y="3057"/>
                        <a:pt x="1357" y="1619"/>
                        <a:pt x="37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67" name="Google Shape;767;p3"/>
                <p:cNvSpPr/>
                <p:nvPr/>
              </p:nvSpPr>
              <p:spPr>
                <a:xfrm>
                  <a:off x="2056350" y="3900075"/>
                  <a:ext cx="184725" cy="16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9" h="6684" extrusionOk="0">
                      <a:moveTo>
                        <a:pt x="746" y="1"/>
                      </a:moveTo>
                      <a:lnTo>
                        <a:pt x="746" y="1"/>
                      </a:lnTo>
                      <a:cubicBezTo>
                        <a:pt x="1" y="1415"/>
                        <a:pt x="1667" y="3687"/>
                        <a:pt x="2720" y="4954"/>
                      </a:cubicBezTo>
                      <a:cubicBezTo>
                        <a:pt x="3520" y="5918"/>
                        <a:pt x="5302" y="6683"/>
                        <a:pt x="6291" y="6683"/>
                      </a:cubicBezTo>
                      <a:cubicBezTo>
                        <a:pt x="6465" y="6683"/>
                        <a:pt x="6614" y="6660"/>
                        <a:pt x="6729" y="6610"/>
                      </a:cubicBezTo>
                      <a:cubicBezTo>
                        <a:pt x="7020" y="6483"/>
                        <a:pt x="7389" y="6323"/>
                        <a:pt x="6690" y="5954"/>
                      </a:cubicBezTo>
                      <a:cubicBezTo>
                        <a:pt x="5810" y="5487"/>
                        <a:pt x="5413" y="5165"/>
                        <a:pt x="4587" y="4622"/>
                      </a:cubicBezTo>
                      <a:cubicBezTo>
                        <a:pt x="2696" y="3376"/>
                        <a:pt x="1580" y="1753"/>
                        <a:pt x="7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68" name="Google Shape;768;p3"/>
                <p:cNvSpPr/>
                <p:nvPr/>
              </p:nvSpPr>
              <p:spPr>
                <a:xfrm>
                  <a:off x="1927050" y="3890475"/>
                  <a:ext cx="131950" cy="21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8" h="8443" extrusionOk="0">
                      <a:moveTo>
                        <a:pt x="1010" y="0"/>
                      </a:moveTo>
                      <a:cubicBezTo>
                        <a:pt x="0" y="1484"/>
                        <a:pt x="899" y="4314"/>
                        <a:pt x="1510" y="5912"/>
                      </a:cubicBezTo>
                      <a:cubicBezTo>
                        <a:pt x="2008" y="7219"/>
                        <a:pt x="3563" y="8442"/>
                        <a:pt x="4409" y="8442"/>
                      </a:cubicBezTo>
                      <a:cubicBezTo>
                        <a:pt x="4487" y="8442"/>
                        <a:pt x="4560" y="8432"/>
                        <a:pt x="4625" y="8409"/>
                      </a:cubicBezTo>
                      <a:cubicBezTo>
                        <a:pt x="4912" y="8313"/>
                        <a:pt x="5277" y="8189"/>
                        <a:pt x="4755" y="7661"/>
                      </a:cubicBezTo>
                      <a:cubicBezTo>
                        <a:pt x="4096" y="6997"/>
                        <a:pt x="3828" y="6571"/>
                        <a:pt x="3237" y="5827"/>
                      </a:cubicBezTo>
                      <a:cubicBezTo>
                        <a:pt x="1883" y="4123"/>
                        <a:pt x="1306" y="2113"/>
                        <a:pt x="101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69" name="Google Shape;769;p3"/>
                <p:cNvSpPr/>
                <p:nvPr/>
              </p:nvSpPr>
              <p:spPr>
                <a:xfrm>
                  <a:off x="1965700" y="3912175"/>
                  <a:ext cx="174750" cy="1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0" h="7150" extrusionOk="0">
                      <a:moveTo>
                        <a:pt x="540" y="0"/>
                      </a:moveTo>
                      <a:cubicBezTo>
                        <a:pt x="1" y="1712"/>
                        <a:pt x="1678" y="4163"/>
                        <a:pt x="2723" y="5517"/>
                      </a:cubicBezTo>
                      <a:cubicBezTo>
                        <a:pt x="3467" y="6478"/>
                        <a:pt x="4955" y="7149"/>
                        <a:pt x="5863" y="7149"/>
                      </a:cubicBezTo>
                      <a:cubicBezTo>
                        <a:pt x="6098" y="7149"/>
                        <a:pt x="6294" y="7104"/>
                        <a:pt x="6428" y="7008"/>
                      </a:cubicBezTo>
                      <a:cubicBezTo>
                        <a:pt x="6675" y="6832"/>
                        <a:pt x="6989" y="6608"/>
                        <a:pt x="6337" y="6255"/>
                      </a:cubicBezTo>
                      <a:cubicBezTo>
                        <a:pt x="5514" y="5808"/>
                        <a:pt x="5134" y="5478"/>
                        <a:pt x="4354" y="4937"/>
                      </a:cubicBezTo>
                      <a:cubicBezTo>
                        <a:pt x="2565" y="3695"/>
                        <a:pt x="1432" y="1938"/>
                        <a:pt x="54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70" name="Google Shape;770;p3"/>
                <p:cNvSpPr/>
                <p:nvPr/>
              </p:nvSpPr>
              <p:spPr>
                <a:xfrm>
                  <a:off x="1993450" y="3912050"/>
                  <a:ext cx="228750" cy="13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0" h="5538" extrusionOk="0">
                      <a:moveTo>
                        <a:pt x="233" y="1"/>
                      </a:moveTo>
                      <a:lnTo>
                        <a:pt x="233" y="1"/>
                      </a:lnTo>
                      <a:cubicBezTo>
                        <a:pt x="0" y="1049"/>
                        <a:pt x="890" y="2246"/>
                        <a:pt x="1598" y="3002"/>
                      </a:cubicBezTo>
                      <a:cubicBezTo>
                        <a:pt x="2445" y="3906"/>
                        <a:pt x="3491" y="4602"/>
                        <a:pt x="4526" y="5290"/>
                      </a:cubicBezTo>
                      <a:cubicBezTo>
                        <a:pt x="4738" y="5431"/>
                        <a:pt x="5041" y="5538"/>
                        <a:pt x="5292" y="5538"/>
                      </a:cubicBezTo>
                      <a:cubicBezTo>
                        <a:pt x="5516" y="5538"/>
                        <a:pt x="5698" y="5453"/>
                        <a:pt x="5739" y="5232"/>
                      </a:cubicBezTo>
                      <a:cubicBezTo>
                        <a:pt x="4633" y="4512"/>
                        <a:pt x="3574" y="3721"/>
                        <a:pt x="2572" y="2864"/>
                      </a:cubicBezTo>
                      <a:lnTo>
                        <a:pt x="2572" y="2864"/>
                      </a:lnTo>
                      <a:cubicBezTo>
                        <a:pt x="3698" y="3475"/>
                        <a:pt x="4849" y="4084"/>
                        <a:pt x="6111" y="4344"/>
                      </a:cubicBezTo>
                      <a:cubicBezTo>
                        <a:pt x="6494" y="4423"/>
                        <a:pt x="6891" y="4466"/>
                        <a:pt x="7287" y="4466"/>
                      </a:cubicBezTo>
                      <a:cubicBezTo>
                        <a:pt x="7803" y="4466"/>
                        <a:pt x="8318" y="4393"/>
                        <a:pt x="8800" y="4231"/>
                      </a:cubicBezTo>
                      <a:cubicBezTo>
                        <a:pt x="9149" y="4115"/>
                        <a:pt x="9111" y="3622"/>
                        <a:pt x="8748" y="3575"/>
                      </a:cubicBezTo>
                      <a:cubicBezTo>
                        <a:pt x="7267" y="3381"/>
                        <a:pt x="5793" y="3139"/>
                        <a:pt x="4391" y="2653"/>
                      </a:cubicBezTo>
                      <a:cubicBezTo>
                        <a:pt x="2721" y="2073"/>
                        <a:pt x="1525" y="1101"/>
                        <a:pt x="23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71" name="Google Shape;771;p3"/>
                <p:cNvSpPr/>
                <p:nvPr/>
              </p:nvSpPr>
              <p:spPr>
                <a:xfrm>
                  <a:off x="1497400" y="3660925"/>
                  <a:ext cx="67425" cy="18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7437" extrusionOk="0">
                      <a:moveTo>
                        <a:pt x="944" y="0"/>
                      </a:moveTo>
                      <a:cubicBezTo>
                        <a:pt x="0" y="1022"/>
                        <a:pt x="200" y="3467"/>
                        <a:pt x="384" y="4865"/>
                      </a:cubicBezTo>
                      <a:cubicBezTo>
                        <a:pt x="545" y="6084"/>
                        <a:pt x="1567" y="7437"/>
                        <a:pt x="2156" y="7437"/>
                      </a:cubicBezTo>
                      <a:cubicBezTo>
                        <a:pt x="2171" y="7437"/>
                        <a:pt x="2187" y="7436"/>
                        <a:pt x="2202" y="7434"/>
                      </a:cubicBezTo>
                      <a:cubicBezTo>
                        <a:pt x="2420" y="7405"/>
                        <a:pt x="2696" y="7371"/>
                        <a:pt x="2409" y="6852"/>
                      </a:cubicBezTo>
                      <a:cubicBezTo>
                        <a:pt x="2045" y="6199"/>
                        <a:pt x="1922" y="5807"/>
                        <a:pt x="1619" y="5102"/>
                      </a:cubicBezTo>
                      <a:cubicBezTo>
                        <a:pt x="925" y="3486"/>
                        <a:pt x="827" y="1761"/>
                        <a:pt x="94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72" name="Google Shape;772;p3"/>
                <p:cNvSpPr/>
                <p:nvPr/>
              </p:nvSpPr>
              <p:spPr>
                <a:xfrm>
                  <a:off x="1534525" y="3710275"/>
                  <a:ext cx="54400" cy="2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8499" extrusionOk="0">
                      <a:moveTo>
                        <a:pt x="1286" y="1"/>
                      </a:moveTo>
                      <a:lnTo>
                        <a:pt x="1286" y="1"/>
                      </a:lnTo>
                      <a:cubicBezTo>
                        <a:pt x="122" y="1176"/>
                        <a:pt x="1" y="3973"/>
                        <a:pt x="9" y="5572"/>
                      </a:cubicBezTo>
                      <a:cubicBezTo>
                        <a:pt x="16" y="6962"/>
                        <a:pt x="937" y="8499"/>
                        <a:pt x="1575" y="8499"/>
                      </a:cubicBezTo>
                      <a:cubicBezTo>
                        <a:pt x="1593" y="8499"/>
                        <a:pt x="1611" y="8497"/>
                        <a:pt x="1629" y="8495"/>
                      </a:cubicBezTo>
                      <a:cubicBezTo>
                        <a:pt x="1870" y="8461"/>
                        <a:pt x="2175" y="8419"/>
                        <a:pt x="1934" y="7828"/>
                      </a:cubicBezTo>
                      <a:cubicBezTo>
                        <a:pt x="1630" y="7084"/>
                        <a:pt x="1549" y="6637"/>
                        <a:pt x="1317" y="5832"/>
                      </a:cubicBezTo>
                      <a:cubicBezTo>
                        <a:pt x="786" y="3989"/>
                        <a:pt x="917" y="2016"/>
                        <a:pt x="128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73" name="Google Shape;773;p3"/>
                <p:cNvSpPr/>
                <p:nvPr/>
              </p:nvSpPr>
              <p:spPr>
                <a:xfrm>
                  <a:off x="1406875" y="3623850"/>
                  <a:ext cx="76950" cy="21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8475" extrusionOk="0">
                      <a:moveTo>
                        <a:pt x="3077" y="0"/>
                      </a:moveTo>
                      <a:lnTo>
                        <a:pt x="3077" y="0"/>
                      </a:lnTo>
                      <a:cubicBezTo>
                        <a:pt x="1544" y="984"/>
                        <a:pt x="727" y="3737"/>
                        <a:pt x="343" y="5323"/>
                      </a:cubicBezTo>
                      <a:cubicBezTo>
                        <a:pt x="0" y="6741"/>
                        <a:pt x="651" y="8464"/>
                        <a:pt x="1356" y="8474"/>
                      </a:cubicBezTo>
                      <a:cubicBezTo>
                        <a:pt x="1377" y="8474"/>
                        <a:pt x="1398" y="8474"/>
                        <a:pt x="1419" y="8474"/>
                      </a:cubicBezTo>
                      <a:cubicBezTo>
                        <a:pt x="1671" y="8474"/>
                        <a:pt x="1950" y="8435"/>
                        <a:pt x="1847" y="7860"/>
                      </a:cubicBezTo>
                      <a:cubicBezTo>
                        <a:pt x="1704" y="7075"/>
                        <a:pt x="1728" y="6618"/>
                        <a:pt x="1677" y="5786"/>
                      </a:cubicBezTo>
                      <a:cubicBezTo>
                        <a:pt x="1562" y="3875"/>
                        <a:pt x="2187" y="1939"/>
                        <a:pt x="3077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74" name="Google Shape;774;p3"/>
                <p:cNvSpPr/>
                <p:nvPr/>
              </p:nvSpPr>
              <p:spPr>
                <a:xfrm>
                  <a:off x="1463175" y="3635425"/>
                  <a:ext cx="65825" cy="23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3" h="9207" extrusionOk="0">
                      <a:moveTo>
                        <a:pt x="1802" y="0"/>
                      </a:moveTo>
                      <a:lnTo>
                        <a:pt x="1802" y="0"/>
                      </a:lnTo>
                      <a:cubicBezTo>
                        <a:pt x="279" y="601"/>
                        <a:pt x="54" y="3480"/>
                        <a:pt x="25" y="5168"/>
                      </a:cubicBezTo>
                      <a:cubicBezTo>
                        <a:pt x="0" y="6678"/>
                        <a:pt x="1211" y="8880"/>
                        <a:pt x="2035" y="9134"/>
                      </a:cubicBezTo>
                      <a:cubicBezTo>
                        <a:pt x="2145" y="9169"/>
                        <a:pt x="2267" y="9206"/>
                        <a:pt x="2363" y="9206"/>
                      </a:cubicBezTo>
                      <a:cubicBezTo>
                        <a:pt x="2538" y="9206"/>
                        <a:pt x="2632" y="9084"/>
                        <a:pt x="2443" y="8599"/>
                      </a:cubicBezTo>
                      <a:cubicBezTo>
                        <a:pt x="2070" y="7648"/>
                        <a:pt x="1978" y="7134"/>
                        <a:pt x="1699" y="6159"/>
                      </a:cubicBezTo>
                      <a:cubicBezTo>
                        <a:pt x="1062" y="3927"/>
                        <a:pt x="1279" y="1920"/>
                        <a:pt x="180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75" name="Google Shape;775;p3"/>
                <p:cNvSpPr/>
                <p:nvPr/>
              </p:nvSpPr>
              <p:spPr>
                <a:xfrm>
                  <a:off x="1389775" y="3588600"/>
                  <a:ext cx="82800" cy="20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2" h="8342" extrusionOk="0">
                      <a:moveTo>
                        <a:pt x="3312" y="0"/>
                      </a:moveTo>
                      <a:lnTo>
                        <a:pt x="3312" y="0"/>
                      </a:lnTo>
                      <a:cubicBezTo>
                        <a:pt x="2384" y="92"/>
                        <a:pt x="1636" y="1149"/>
                        <a:pt x="1203" y="1938"/>
                      </a:cubicBezTo>
                      <a:cubicBezTo>
                        <a:pt x="686" y="2881"/>
                        <a:pt x="394" y="3933"/>
                        <a:pt x="107" y="4974"/>
                      </a:cubicBezTo>
                      <a:cubicBezTo>
                        <a:pt x="0" y="5360"/>
                        <a:pt x="66" y="5963"/>
                        <a:pt x="435" y="5963"/>
                      </a:cubicBezTo>
                      <a:cubicBezTo>
                        <a:pt x="450" y="5963"/>
                        <a:pt x="467" y="5962"/>
                        <a:pt x="484" y="5959"/>
                      </a:cubicBezTo>
                      <a:cubicBezTo>
                        <a:pt x="778" y="4852"/>
                        <a:pt x="1145" y="3765"/>
                        <a:pt x="1581" y="2706"/>
                      </a:cubicBezTo>
                      <a:lnTo>
                        <a:pt x="1581" y="2706"/>
                      </a:lnTo>
                      <a:cubicBezTo>
                        <a:pt x="1383" y="3800"/>
                        <a:pt x="1191" y="4915"/>
                        <a:pt x="1317" y="6027"/>
                      </a:cubicBezTo>
                      <a:cubicBezTo>
                        <a:pt x="1406" y="6804"/>
                        <a:pt x="1671" y="7591"/>
                        <a:pt x="2137" y="8216"/>
                      </a:cubicBezTo>
                      <a:cubicBezTo>
                        <a:pt x="2203" y="8304"/>
                        <a:pt x="2292" y="8342"/>
                        <a:pt x="2379" y="8342"/>
                      </a:cubicBezTo>
                      <a:cubicBezTo>
                        <a:pt x="2546" y="8342"/>
                        <a:pt x="2704" y="8200"/>
                        <a:pt x="2665" y="7994"/>
                      </a:cubicBezTo>
                      <a:cubicBezTo>
                        <a:pt x="2425" y="6721"/>
                        <a:pt x="2225" y="5438"/>
                        <a:pt x="2247" y="4149"/>
                      </a:cubicBezTo>
                      <a:cubicBezTo>
                        <a:pt x="2274" y="2613"/>
                        <a:pt x="2753" y="1365"/>
                        <a:pt x="3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76" name="Google Shape;776;p3"/>
                <p:cNvSpPr/>
                <p:nvPr/>
              </p:nvSpPr>
              <p:spPr>
                <a:xfrm>
                  <a:off x="1644200" y="3792375"/>
                  <a:ext cx="120450" cy="2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11587" extrusionOk="0">
                      <a:moveTo>
                        <a:pt x="1810" y="1"/>
                      </a:moveTo>
                      <a:lnTo>
                        <a:pt x="1810" y="1"/>
                      </a:lnTo>
                      <a:cubicBezTo>
                        <a:pt x="1" y="1100"/>
                        <a:pt x="317" y="4809"/>
                        <a:pt x="634" y="6960"/>
                      </a:cubicBezTo>
                      <a:cubicBezTo>
                        <a:pt x="916" y="8884"/>
                        <a:pt x="2914" y="11416"/>
                        <a:pt x="4012" y="11559"/>
                      </a:cubicBezTo>
                      <a:cubicBezTo>
                        <a:pt x="4116" y="11572"/>
                        <a:pt x="4227" y="11587"/>
                        <a:pt x="4326" y="11587"/>
                      </a:cubicBezTo>
                      <a:cubicBezTo>
                        <a:pt x="4623" y="11587"/>
                        <a:pt x="4817" y="11458"/>
                        <a:pt x="4419" y="10789"/>
                      </a:cubicBezTo>
                      <a:cubicBezTo>
                        <a:pt x="3746" y="9662"/>
                        <a:pt x="3521" y="9028"/>
                        <a:pt x="2964" y="7851"/>
                      </a:cubicBezTo>
                      <a:cubicBezTo>
                        <a:pt x="1690" y="5154"/>
                        <a:pt x="1545" y="2556"/>
                        <a:pt x="181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77" name="Google Shape;777;p3"/>
                <p:cNvSpPr/>
                <p:nvPr/>
              </p:nvSpPr>
              <p:spPr>
                <a:xfrm>
                  <a:off x="1558850" y="3730300"/>
                  <a:ext cx="100875" cy="2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5" h="10635" extrusionOk="0">
                      <a:moveTo>
                        <a:pt x="1582" y="1"/>
                      </a:moveTo>
                      <a:lnTo>
                        <a:pt x="1582" y="1"/>
                      </a:lnTo>
                      <a:cubicBezTo>
                        <a:pt x="0" y="1401"/>
                        <a:pt x="193" y="4888"/>
                        <a:pt x="419" y="6884"/>
                      </a:cubicBezTo>
                      <a:cubicBezTo>
                        <a:pt x="617" y="8638"/>
                        <a:pt x="2226" y="10634"/>
                        <a:pt x="3177" y="10634"/>
                      </a:cubicBezTo>
                      <a:cubicBezTo>
                        <a:pt x="3194" y="10634"/>
                        <a:pt x="3212" y="10633"/>
                        <a:pt x="3228" y="10632"/>
                      </a:cubicBezTo>
                      <a:cubicBezTo>
                        <a:pt x="3584" y="10604"/>
                        <a:pt x="4035" y="10569"/>
                        <a:pt x="3595" y="9817"/>
                      </a:cubicBezTo>
                      <a:cubicBezTo>
                        <a:pt x="3041" y="8868"/>
                        <a:pt x="2862" y="8306"/>
                        <a:pt x="2407" y="7287"/>
                      </a:cubicBezTo>
                      <a:cubicBezTo>
                        <a:pt x="1367" y="4953"/>
                        <a:pt x="1299" y="2496"/>
                        <a:pt x="1582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78" name="Google Shape;778;p3"/>
                <p:cNvSpPr/>
                <p:nvPr/>
              </p:nvSpPr>
              <p:spPr>
                <a:xfrm>
                  <a:off x="1596825" y="3742000"/>
                  <a:ext cx="183875" cy="2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5" h="9193" extrusionOk="0">
                      <a:moveTo>
                        <a:pt x="846" y="1"/>
                      </a:moveTo>
                      <a:cubicBezTo>
                        <a:pt x="1" y="887"/>
                        <a:pt x="164" y="2580"/>
                        <a:pt x="409" y="3736"/>
                      </a:cubicBezTo>
                      <a:cubicBezTo>
                        <a:pt x="704" y="5117"/>
                        <a:pt x="1315" y="6414"/>
                        <a:pt x="1921" y="7696"/>
                      </a:cubicBezTo>
                      <a:cubicBezTo>
                        <a:pt x="2099" y="8073"/>
                        <a:pt x="2502" y="8493"/>
                        <a:pt x="2844" y="8493"/>
                      </a:cubicBezTo>
                      <a:cubicBezTo>
                        <a:pt x="2952" y="8493"/>
                        <a:pt x="3053" y="8452"/>
                        <a:pt x="3139" y="8354"/>
                      </a:cubicBezTo>
                      <a:cubicBezTo>
                        <a:pt x="2483" y="6999"/>
                        <a:pt x="1917" y="5603"/>
                        <a:pt x="1443" y="4175"/>
                      </a:cubicBezTo>
                      <a:lnTo>
                        <a:pt x="1443" y="4175"/>
                      </a:lnTo>
                      <a:cubicBezTo>
                        <a:pt x="2183" y="5434"/>
                        <a:pt x="2948" y="6708"/>
                        <a:pt x="4025" y="7705"/>
                      </a:cubicBezTo>
                      <a:cubicBezTo>
                        <a:pt x="4781" y="8405"/>
                        <a:pt x="5720" y="8958"/>
                        <a:pt x="6718" y="9181"/>
                      </a:cubicBezTo>
                      <a:cubicBezTo>
                        <a:pt x="6751" y="9189"/>
                        <a:pt x="6784" y="9192"/>
                        <a:pt x="6815" y="9192"/>
                      </a:cubicBezTo>
                      <a:cubicBezTo>
                        <a:pt x="7165" y="9192"/>
                        <a:pt x="7354" y="8747"/>
                        <a:pt x="7054" y="8508"/>
                      </a:cubicBezTo>
                      <a:cubicBezTo>
                        <a:pt x="5723" y="7447"/>
                        <a:pt x="4426" y="6342"/>
                        <a:pt x="3343" y="5040"/>
                      </a:cubicBezTo>
                      <a:cubicBezTo>
                        <a:pt x="2054" y="3490"/>
                        <a:pt x="1459" y="1837"/>
                        <a:pt x="8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79" name="Google Shape;779;p3"/>
                <p:cNvSpPr/>
                <p:nvPr/>
              </p:nvSpPr>
              <p:spPr>
                <a:xfrm>
                  <a:off x="2122050" y="3846625"/>
                  <a:ext cx="131575" cy="7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3" h="2944" extrusionOk="0">
                      <a:moveTo>
                        <a:pt x="5262" y="0"/>
                      </a:moveTo>
                      <a:lnTo>
                        <a:pt x="5262" y="0"/>
                      </a:lnTo>
                      <a:cubicBezTo>
                        <a:pt x="3810" y="32"/>
                        <a:pt x="535" y="1403"/>
                        <a:pt x="0" y="2944"/>
                      </a:cubicBezTo>
                      <a:cubicBezTo>
                        <a:pt x="1257" y="2278"/>
                        <a:pt x="2512" y="1655"/>
                        <a:pt x="3857" y="1221"/>
                      </a:cubicBezTo>
                      <a:cubicBezTo>
                        <a:pt x="4478" y="1020"/>
                        <a:pt x="5247" y="678"/>
                        <a:pt x="5262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80" name="Google Shape;780;p3"/>
                <p:cNvSpPr/>
                <p:nvPr/>
              </p:nvSpPr>
              <p:spPr>
                <a:xfrm>
                  <a:off x="2019650" y="3804750"/>
                  <a:ext cx="171150" cy="10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6" h="4359" extrusionOk="0">
                      <a:moveTo>
                        <a:pt x="6521" y="0"/>
                      </a:moveTo>
                      <a:cubicBezTo>
                        <a:pt x="6455" y="0"/>
                        <a:pt x="6387" y="26"/>
                        <a:pt x="6330" y="84"/>
                      </a:cubicBezTo>
                      <a:cubicBezTo>
                        <a:pt x="5509" y="925"/>
                        <a:pt x="4658" y="1739"/>
                        <a:pt x="3683" y="2392"/>
                      </a:cubicBezTo>
                      <a:cubicBezTo>
                        <a:pt x="2521" y="3172"/>
                        <a:pt x="1326" y="3469"/>
                        <a:pt x="0" y="3766"/>
                      </a:cubicBezTo>
                      <a:cubicBezTo>
                        <a:pt x="419" y="4231"/>
                        <a:pt x="1169" y="4358"/>
                        <a:pt x="1865" y="4358"/>
                      </a:cubicBezTo>
                      <a:cubicBezTo>
                        <a:pt x="2125" y="4358"/>
                        <a:pt x="2377" y="4340"/>
                        <a:pt x="2601" y="4316"/>
                      </a:cubicBezTo>
                      <a:cubicBezTo>
                        <a:pt x="3588" y="4207"/>
                        <a:pt x="4535" y="3875"/>
                        <a:pt x="5470" y="3546"/>
                      </a:cubicBezTo>
                      <a:cubicBezTo>
                        <a:pt x="5832" y="3419"/>
                        <a:pt x="6268" y="3030"/>
                        <a:pt x="6001" y="2755"/>
                      </a:cubicBezTo>
                      <a:lnTo>
                        <a:pt x="6001" y="2755"/>
                      </a:lnTo>
                      <a:cubicBezTo>
                        <a:pt x="5010" y="3114"/>
                        <a:pt x="3997" y="3408"/>
                        <a:pt x="2968" y="3636"/>
                      </a:cubicBezTo>
                      <a:cubicBezTo>
                        <a:pt x="3895" y="3214"/>
                        <a:pt x="4833" y="2776"/>
                        <a:pt x="5595" y="2105"/>
                      </a:cubicBezTo>
                      <a:cubicBezTo>
                        <a:pt x="6129" y="1634"/>
                        <a:pt x="6571" y="1028"/>
                        <a:pt x="6783" y="360"/>
                      </a:cubicBezTo>
                      <a:cubicBezTo>
                        <a:pt x="6846" y="163"/>
                        <a:pt x="6689" y="0"/>
                        <a:pt x="652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81" name="Google Shape;781;p3"/>
                <p:cNvSpPr/>
                <p:nvPr/>
              </p:nvSpPr>
              <p:spPr>
                <a:xfrm>
                  <a:off x="1929125" y="3791950"/>
                  <a:ext cx="184225" cy="10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9" h="4024" extrusionOk="0">
                      <a:moveTo>
                        <a:pt x="6906" y="1"/>
                      </a:moveTo>
                      <a:cubicBezTo>
                        <a:pt x="6843" y="1"/>
                        <a:pt x="6774" y="19"/>
                        <a:pt x="6704" y="61"/>
                      </a:cubicBezTo>
                      <a:cubicBezTo>
                        <a:pt x="6126" y="403"/>
                        <a:pt x="5588" y="863"/>
                        <a:pt x="5036" y="1267"/>
                      </a:cubicBezTo>
                      <a:cubicBezTo>
                        <a:pt x="3661" y="2271"/>
                        <a:pt x="1596" y="3462"/>
                        <a:pt x="1" y="3954"/>
                      </a:cubicBezTo>
                      <a:cubicBezTo>
                        <a:pt x="222" y="4002"/>
                        <a:pt x="452" y="4024"/>
                        <a:pt x="689" y="4024"/>
                      </a:cubicBezTo>
                      <a:cubicBezTo>
                        <a:pt x="2713" y="4024"/>
                        <a:pt x="5248" y="2408"/>
                        <a:pt x="6742" y="1041"/>
                      </a:cubicBezTo>
                      <a:cubicBezTo>
                        <a:pt x="6881" y="916"/>
                        <a:pt x="7011" y="781"/>
                        <a:pt x="7132" y="639"/>
                      </a:cubicBezTo>
                      <a:cubicBezTo>
                        <a:pt x="7368" y="355"/>
                        <a:pt x="7187" y="1"/>
                        <a:pt x="690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82" name="Google Shape;782;p3"/>
                <p:cNvSpPr/>
                <p:nvPr/>
              </p:nvSpPr>
              <p:spPr>
                <a:xfrm>
                  <a:off x="1974150" y="3823400"/>
                  <a:ext cx="163775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1" h="3280" extrusionOk="0">
                      <a:moveTo>
                        <a:pt x="6083" y="0"/>
                      </a:moveTo>
                      <a:cubicBezTo>
                        <a:pt x="6028" y="0"/>
                        <a:pt x="5970" y="14"/>
                        <a:pt x="5913" y="46"/>
                      </a:cubicBezTo>
                      <a:cubicBezTo>
                        <a:pt x="5403" y="322"/>
                        <a:pt x="4939" y="703"/>
                        <a:pt x="4458" y="1035"/>
                      </a:cubicBezTo>
                      <a:cubicBezTo>
                        <a:pt x="3260" y="1858"/>
                        <a:pt x="1439" y="2820"/>
                        <a:pt x="0" y="3193"/>
                      </a:cubicBezTo>
                      <a:cubicBezTo>
                        <a:pt x="252" y="3252"/>
                        <a:pt x="515" y="3280"/>
                        <a:pt x="784" y="3280"/>
                      </a:cubicBezTo>
                      <a:cubicBezTo>
                        <a:pt x="2623" y="3280"/>
                        <a:pt x="4769" y="2002"/>
                        <a:pt x="6019" y="897"/>
                      </a:cubicBezTo>
                      <a:cubicBezTo>
                        <a:pt x="6137" y="794"/>
                        <a:pt x="6248" y="681"/>
                        <a:pt x="6349" y="561"/>
                      </a:cubicBezTo>
                      <a:cubicBezTo>
                        <a:pt x="6551" y="320"/>
                        <a:pt x="6348" y="0"/>
                        <a:pt x="6083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83" name="Google Shape;783;p3"/>
                <p:cNvSpPr/>
                <p:nvPr/>
              </p:nvSpPr>
              <p:spPr>
                <a:xfrm>
                  <a:off x="1698600" y="3813875"/>
                  <a:ext cx="105825" cy="2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" h="10225" extrusionOk="0">
                      <a:moveTo>
                        <a:pt x="1238" y="0"/>
                      </a:moveTo>
                      <a:cubicBezTo>
                        <a:pt x="1" y="2664"/>
                        <a:pt x="1421" y="6929"/>
                        <a:pt x="2851" y="9426"/>
                      </a:cubicBezTo>
                      <a:cubicBezTo>
                        <a:pt x="2967" y="9633"/>
                        <a:pt x="3099" y="9831"/>
                        <a:pt x="3243" y="10018"/>
                      </a:cubicBezTo>
                      <a:cubicBezTo>
                        <a:pt x="3356" y="10162"/>
                        <a:pt x="3504" y="10224"/>
                        <a:pt x="3646" y="10224"/>
                      </a:cubicBezTo>
                      <a:cubicBezTo>
                        <a:pt x="3950" y="10224"/>
                        <a:pt x="4233" y="9943"/>
                        <a:pt x="4119" y="9575"/>
                      </a:cubicBezTo>
                      <a:cubicBezTo>
                        <a:pt x="3862" y="8748"/>
                        <a:pt x="3441" y="7949"/>
                        <a:pt x="3097" y="7143"/>
                      </a:cubicBezTo>
                      <a:cubicBezTo>
                        <a:pt x="2244" y="5139"/>
                        <a:pt x="1368" y="2191"/>
                        <a:pt x="1238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84" name="Google Shape;784;p3"/>
                <p:cNvSpPr/>
                <p:nvPr/>
              </p:nvSpPr>
              <p:spPr>
                <a:xfrm>
                  <a:off x="2172100" y="3876675"/>
                  <a:ext cx="153550" cy="4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2" h="1766" extrusionOk="0">
                      <a:moveTo>
                        <a:pt x="5792" y="1"/>
                      </a:moveTo>
                      <a:cubicBezTo>
                        <a:pt x="5736" y="1"/>
                        <a:pt x="5680" y="7"/>
                        <a:pt x="5629" y="17"/>
                      </a:cubicBezTo>
                      <a:cubicBezTo>
                        <a:pt x="3896" y="338"/>
                        <a:pt x="2177" y="718"/>
                        <a:pt x="473" y="1157"/>
                      </a:cubicBezTo>
                      <a:cubicBezTo>
                        <a:pt x="290" y="1204"/>
                        <a:pt x="136" y="1244"/>
                        <a:pt x="0" y="1372"/>
                      </a:cubicBezTo>
                      <a:cubicBezTo>
                        <a:pt x="326" y="1654"/>
                        <a:pt x="818" y="1766"/>
                        <a:pt x="1387" y="1766"/>
                      </a:cubicBezTo>
                      <a:cubicBezTo>
                        <a:pt x="2895" y="1766"/>
                        <a:pt x="4939" y="980"/>
                        <a:pt x="5821" y="529"/>
                      </a:cubicBezTo>
                      <a:cubicBezTo>
                        <a:pt x="5969" y="453"/>
                        <a:pt x="6141" y="317"/>
                        <a:pt x="6093" y="158"/>
                      </a:cubicBezTo>
                      <a:cubicBezTo>
                        <a:pt x="6055" y="38"/>
                        <a:pt x="5926" y="1"/>
                        <a:pt x="5792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85" name="Google Shape;785;p3"/>
                <p:cNvSpPr/>
                <p:nvPr/>
              </p:nvSpPr>
              <p:spPr>
                <a:xfrm>
                  <a:off x="2156100" y="3917825"/>
                  <a:ext cx="155650" cy="2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6" h="983" extrusionOk="0">
                      <a:moveTo>
                        <a:pt x="3914" y="0"/>
                      </a:moveTo>
                      <a:cubicBezTo>
                        <a:pt x="2778" y="0"/>
                        <a:pt x="1642" y="26"/>
                        <a:pt x="507" y="76"/>
                      </a:cubicBezTo>
                      <a:cubicBezTo>
                        <a:pt x="318" y="84"/>
                        <a:pt x="159" y="90"/>
                        <a:pt x="0" y="188"/>
                      </a:cubicBezTo>
                      <a:cubicBezTo>
                        <a:pt x="455" y="789"/>
                        <a:pt x="1515" y="983"/>
                        <a:pt x="2641" y="983"/>
                      </a:cubicBezTo>
                      <a:cubicBezTo>
                        <a:pt x="3872" y="983"/>
                        <a:pt x="5182" y="751"/>
                        <a:pt x="5869" y="564"/>
                      </a:cubicBezTo>
                      <a:cubicBezTo>
                        <a:pt x="6030" y="520"/>
                        <a:pt x="6226" y="423"/>
                        <a:pt x="6212" y="256"/>
                      </a:cubicBezTo>
                      <a:cubicBezTo>
                        <a:pt x="6195" y="79"/>
                        <a:pt x="5965" y="28"/>
                        <a:pt x="5786" y="23"/>
                      </a:cubicBezTo>
                      <a:cubicBezTo>
                        <a:pt x="5162" y="8"/>
                        <a:pt x="4538" y="0"/>
                        <a:pt x="391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86" name="Google Shape;786;p3"/>
                <p:cNvSpPr/>
                <p:nvPr/>
              </p:nvSpPr>
              <p:spPr>
                <a:xfrm>
                  <a:off x="1839850" y="3875875"/>
                  <a:ext cx="112000" cy="19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0" h="7675" extrusionOk="0">
                      <a:moveTo>
                        <a:pt x="1029" y="0"/>
                      </a:moveTo>
                      <a:lnTo>
                        <a:pt x="1029" y="0"/>
                      </a:lnTo>
                      <a:cubicBezTo>
                        <a:pt x="0" y="1839"/>
                        <a:pt x="2568" y="5968"/>
                        <a:pt x="3712" y="7388"/>
                      </a:cubicBezTo>
                      <a:cubicBezTo>
                        <a:pt x="3823" y="7527"/>
                        <a:pt x="3988" y="7674"/>
                        <a:pt x="4149" y="7674"/>
                      </a:cubicBezTo>
                      <a:cubicBezTo>
                        <a:pt x="4190" y="7674"/>
                        <a:pt x="4232" y="7665"/>
                        <a:pt x="4272" y="7643"/>
                      </a:cubicBezTo>
                      <a:cubicBezTo>
                        <a:pt x="4480" y="7529"/>
                        <a:pt x="4419" y="7219"/>
                        <a:pt x="4330" y="6998"/>
                      </a:cubicBezTo>
                      <a:cubicBezTo>
                        <a:pt x="3440" y="4818"/>
                        <a:pt x="2476" y="2672"/>
                        <a:pt x="1438" y="560"/>
                      </a:cubicBezTo>
                      <a:cubicBezTo>
                        <a:pt x="1327" y="334"/>
                        <a:pt x="1234" y="142"/>
                        <a:pt x="1029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87" name="Google Shape;787;p3"/>
                <p:cNvSpPr/>
                <p:nvPr/>
              </p:nvSpPr>
              <p:spPr>
                <a:xfrm>
                  <a:off x="1430775" y="3569625"/>
                  <a:ext cx="74507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3" h="14332" extrusionOk="0">
                      <a:moveTo>
                        <a:pt x="305" y="1"/>
                      </a:moveTo>
                      <a:cubicBezTo>
                        <a:pt x="236" y="1"/>
                        <a:pt x="168" y="26"/>
                        <a:pt x="114" y="77"/>
                      </a:cubicBezTo>
                      <a:cubicBezTo>
                        <a:pt x="3" y="184"/>
                        <a:pt x="0" y="360"/>
                        <a:pt x="108" y="471"/>
                      </a:cubicBezTo>
                      <a:cubicBezTo>
                        <a:pt x="2422" y="2882"/>
                        <a:pt x="4068" y="4572"/>
                        <a:pt x="5797" y="6036"/>
                      </a:cubicBezTo>
                      <a:cubicBezTo>
                        <a:pt x="6672" y="6781"/>
                        <a:pt x="7592" y="7474"/>
                        <a:pt x="8551" y="8110"/>
                      </a:cubicBezTo>
                      <a:cubicBezTo>
                        <a:pt x="9537" y="8764"/>
                        <a:pt x="10608" y="9387"/>
                        <a:pt x="11825" y="10014"/>
                      </a:cubicBezTo>
                      <a:cubicBezTo>
                        <a:pt x="13197" y="10722"/>
                        <a:pt x="14436" y="11304"/>
                        <a:pt x="15614" y="11796"/>
                      </a:cubicBezTo>
                      <a:cubicBezTo>
                        <a:pt x="17041" y="12391"/>
                        <a:pt x="18397" y="12865"/>
                        <a:pt x="19763" y="13243"/>
                      </a:cubicBezTo>
                      <a:cubicBezTo>
                        <a:pt x="22393" y="13972"/>
                        <a:pt x="25013" y="14331"/>
                        <a:pt x="27723" y="14331"/>
                      </a:cubicBezTo>
                      <a:cubicBezTo>
                        <a:pt x="28322" y="14331"/>
                        <a:pt x="28926" y="14314"/>
                        <a:pt x="29535" y="14278"/>
                      </a:cubicBezTo>
                      <a:cubicBezTo>
                        <a:pt x="29687" y="14270"/>
                        <a:pt x="29803" y="14140"/>
                        <a:pt x="29794" y="13988"/>
                      </a:cubicBezTo>
                      <a:cubicBezTo>
                        <a:pt x="29786" y="13841"/>
                        <a:pt x="29665" y="13728"/>
                        <a:pt x="29520" y="13728"/>
                      </a:cubicBezTo>
                      <a:cubicBezTo>
                        <a:pt x="29514" y="13728"/>
                        <a:pt x="29509" y="13728"/>
                        <a:pt x="29503" y="13729"/>
                      </a:cubicBezTo>
                      <a:cubicBezTo>
                        <a:pt x="28906" y="13763"/>
                        <a:pt x="28314" y="13780"/>
                        <a:pt x="27727" y="13780"/>
                      </a:cubicBezTo>
                      <a:cubicBezTo>
                        <a:pt x="25066" y="13780"/>
                        <a:pt x="22492" y="13427"/>
                        <a:pt x="19910" y="12712"/>
                      </a:cubicBezTo>
                      <a:cubicBezTo>
                        <a:pt x="17445" y="12030"/>
                        <a:pt x="15029" y="11046"/>
                        <a:pt x="12077" y="9524"/>
                      </a:cubicBezTo>
                      <a:cubicBezTo>
                        <a:pt x="9731" y="8315"/>
                        <a:pt x="7959" y="7146"/>
                        <a:pt x="6152" y="5616"/>
                      </a:cubicBezTo>
                      <a:cubicBezTo>
                        <a:pt x="4445" y="4169"/>
                        <a:pt x="2808" y="2488"/>
                        <a:pt x="506" y="88"/>
                      </a:cubicBezTo>
                      <a:cubicBezTo>
                        <a:pt x="452" y="30"/>
                        <a:pt x="379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2733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788" name="Google Shape;788;p3"/>
              <p:cNvGrpSpPr/>
              <p:nvPr/>
            </p:nvGrpSpPr>
            <p:grpSpPr>
              <a:xfrm rot="-613027" flipH="1">
                <a:off x="8245168" y="4047990"/>
                <a:ext cx="1405035" cy="844307"/>
                <a:chOff x="1389775" y="3552900"/>
                <a:chExt cx="935875" cy="562425"/>
              </a:xfrm>
            </p:grpSpPr>
            <p:sp>
              <p:nvSpPr>
                <p:cNvPr id="789" name="Google Shape;789;p3"/>
                <p:cNvSpPr/>
                <p:nvPr/>
              </p:nvSpPr>
              <p:spPr>
                <a:xfrm>
                  <a:off x="1559350" y="3598125"/>
                  <a:ext cx="169250" cy="11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0" h="4615" extrusionOk="0">
                      <a:moveTo>
                        <a:pt x="6239" y="0"/>
                      </a:moveTo>
                      <a:cubicBezTo>
                        <a:pt x="6195" y="0"/>
                        <a:pt x="6149" y="8"/>
                        <a:pt x="6103" y="23"/>
                      </a:cubicBezTo>
                      <a:cubicBezTo>
                        <a:pt x="5476" y="237"/>
                        <a:pt x="4891" y="710"/>
                        <a:pt x="4353" y="1134"/>
                      </a:cubicBezTo>
                      <a:cubicBezTo>
                        <a:pt x="3356" y="1920"/>
                        <a:pt x="2077" y="2421"/>
                        <a:pt x="1124" y="3216"/>
                      </a:cubicBezTo>
                      <a:cubicBezTo>
                        <a:pt x="625" y="3633"/>
                        <a:pt x="0" y="4615"/>
                        <a:pt x="699" y="4615"/>
                      </a:cubicBezTo>
                      <a:cubicBezTo>
                        <a:pt x="841" y="4615"/>
                        <a:pt x="1039" y="4574"/>
                        <a:pt x="1305" y="4479"/>
                      </a:cubicBezTo>
                      <a:cubicBezTo>
                        <a:pt x="3366" y="3742"/>
                        <a:pt x="5211" y="2387"/>
                        <a:pt x="6558" y="643"/>
                      </a:cubicBezTo>
                      <a:cubicBezTo>
                        <a:pt x="6769" y="368"/>
                        <a:pt x="6549" y="0"/>
                        <a:pt x="6239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90" name="Google Shape;790;p3"/>
                <p:cNvSpPr/>
                <p:nvPr/>
              </p:nvSpPr>
              <p:spPr>
                <a:xfrm>
                  <a:off x="1497150" y="3610875"/>
                  <a:ext cx="229175" cy="6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7" h="2513" extrusionOk="0">
                      <a:moveTo>
                        <a:pt x="8891" y="1"/>
                      </a:moveTo>
                      <a:cubicBezTo>
                        <a:pt x="8797" y="1"/>
                        <a:pt x="8669" y="32"/>
                        <a:pt x="8496" y="108"/>
                      </a:cubicBezTo>
                      <a:cubicBezTo>
                        <a:pt x="7639" y="485"/>
                        <a:pt x="7145" y="583"/>
                        <a:pt x="6240" y="870"/>
                      </a:cubicBezTo>
                      <a:cubicBezTo>
                        <a:pt x="5286" y="1170"/>
                        <a:pt x="4331" y="1294"/>
                        <a:pt x="3376" y="1294"/>
                      </a:cubicBezTo>
                      <a:cubicBezTo>
                        <a:pt x="2251" y="1294"/>
                        <a:pt x="1125" y="1122"/>
                        <a:pt x="1" y="862"/>
                      </a:cubicBezTo>
                      <a:lnTo>
                        <a:pt x="1" y="862"/>
                      </a:lnTo>
                      <a:cubicBezTo>
                        <a:pt x="1025" y="2336"/>
                        <a:pt x="3990" y="2510"/>
                        <a:pt x="5700" y="2512"/>
                      </a:cubicBezTo>
                      <a:cubicBezTo>
                        <a:pt x="5701" y="2512"/>
                        <a:pt x="5703" y="2512"/>
                        <a:pt x="5704" y="2512"/>
                      </a:cubicBezTo>
                      <a:cubicBezTo>
                        <a:pt x="7232" y="2512"/>
                        <a:pt x="9117" y="1302"/>
                        <a:pt x="9147" y="497"/>
                      </a:cubicBezTo>
                      <a:cubicBezTo>
                        <a:pt x="9156" y="272"/>
                        <a:pt x="9167" y="1"/>
                        <a:pt x="889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91" name="Google Shape;791;p3"/>
                <p:cNvSpPr/>
                <p:nvPr/>
              </p:nvSpPr>
              <p:spPr>
                <a:xfrm>
                  <a:off x="1596525" y="3652250"/>
                  <a:ext cx="275675" cy="9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7" h="3958" extrusionOk="0">
                      <a:moveTo>
                        <a:pt x="10760" y="1"/>
                      </a:moveTo>
                      <a:cubicBezTo>
                        <a:pt x="10646" y="1"/>
                        <a:pt x="10474" y="60"/>
                        <a:pt x="10218" y="208"/>
                      </a:cubicBezTo>
                      <a:cubicBezTo>
                        <a:pt x="9138" y="833"/>
                        <a:pt x="8536" y="1040"/>
                        <a:pt x="7412" y="1556"/>
                      </a:cubicBezTo>
                      <a:cubicBezTo>
                        <a:pt x="5568" y="2401"/>
                        <a:pt x="3791" y="2699"/>
                        <a:pt x="2053" y="2699"/>
                      </a:cubicBezTo>
                      <a:cubicBezTo>
                        <a:pt x="1363" y="2699"/>
                        <a:pt x="680" y="2652"/>
                        <a:pt x="1" y="2574"/>
                      </a:cubicBezTo>
                      <a:lnTo>
                        <a:pt x="1" y="2574"/>
                      </a:lnTo>
                      <a:cubicBezTo>
                        <a:pt x="615" y="3662"/>
                        <a:pt x="2235" y="3957"/>
                        <a:pt x="3856" y="3957"/>
                      </a:cubicBezTo>
                      <a:cubicBezTo>
                        <a:pt x="4803" y="3957"/>
                        <a:pt x="5751" y="3857"/>
                        <a:pt x="6501" y="3754"/>
                      </a:cubicBezTo>
                      <a:cubicBezTo>
                        <a:pt x="8317" y="3505"/>
                        <a:pt x="10760" y="1639"/>
                        <a:pt x="10929" y="601"/>
                      </a:cubicBezTo>
                      <a:cubicBezTo>
                        <a:pt x="10973" y="327"/>
                        <a:pt x="11027" y="1"/>
                        <a:pt x="10760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92" name="Google Shape;792;p3"/>
                <p:cNvSpPr/>
                <p:nvPr/>
              </p:nvSpPr>
              <p:spPr>
                <a:xfrm>
                  <a:off x="1481700" y="3575950"/>
                  <a:ext cx="195225" cy="6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9" h="2574" extrusionOk="0">
                      <a:moveTo>
                        <a:pt x="7523" y="1"/>
                      </a:moveTo>
                      <a:cubicBezTo>
                        <a:pt x="7439" y="1"/>
                        <a:pt x="7323" y="39"/>
                        <a:pt x="7161" y="134"/>
                      </a:cubicBezTo>
                      <a:cubicBezTo>
                        <a:pt x="6469" y="540"/>
                        <a:pt x="6059" y="673"/>
                        <a:pt x="5315" y="1006"/>
                      </a:cubicBezTo>
                      <a:cubicBezTo>
                        <a:pt x="4140" y="1533"/>
                        <a:pt x="2923" y="1722"/>
                        <a:pt x="1683" y="1722"/>
                      </a:cubicBezTo>
                      <a:cubicBezTo>
                        <a:pt x="1126" y="1722"/>
                        <a:pt x="565" y="1684"/>
                        <a:pt x="0" y="1621"/>
                      </a:cubicBezTo>
                      <a:lnTo>
                        <a:pt x="0" y="1621"/>
                      </a:lnTo>
                      <a:cubicBezTo>
                        <a:pt x="667" y="2375"/>
                        <a:pt x="1983" y="2574"/>
                        <a:pt x="3223" y="2574"/>
                      </a:cubicBezTo>
                      <a:cubicBezTo>
                        <a:pt x="3879" y="2574"/>
                        <a:pt x="4514" y="2518"/>
                        <a:pt x="5019" y="2460"/>
                      </a:cubicBezTo>
                      <a:cubicBezTo>
                        <a:pt x="6321" y="2310"/>
                        <a:pt x="7808" y="1089"/>
                        <a:pt x="7754" y="400"/>
                      </a:cubicBezTo>
                      <a:cubicBezTo>
                        <a:pt x="7740" y="218"/>
                        <a:pt x="7723" y="1"/>
                        <a:pt x="752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93" name="Google Shape;793;p3"/>
                <p:cNvSpPr/>
                <p:nvPr/>
              </p:nvSpPr>
              <p:spPr>
                <a:xfrm>
                  <a:off x="2118200" y="3901300"/>
                  <a:ext cx="164100" cy="10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4" h="4106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54" y="1347"/>
                        <a:pt x="2088" y="2760"/>
                        <a:pt x="3239" y="3515"/>
                      </a:cubicBezTo>
                      <a:cubicBezTo>
                        <a:pt x="3841" y="3909"/>
                        <a:pt x="4675" y="4106"/>
                        <a:pt x="5328" y="4106"/>
                      </a:cubicBezTo>
                      <a:cubicBezTo>
                        <a:pt x="5792" y="4106"/>
                        <a:pt x="6164" y="4006"/>
                        <a:pt x="6294" y="3809"/>
                      </a:cubicBezTo>
                      <a:cubicBezTo>
                        <a:pt x="6412" y="3629"/>
                        <a:pt x="6563" y="3403"/>
                        <a:pt x="5997" y="3285"/>
                      </a:cubicBezTo>
                      <a:cubicBezTo>
                        <a:pt x="5283" y="3137"/>
                        <a:pt x="4914" y="2979"/>
                        <a:pt x="4200" y="2753"/>
                      </a:cubicBezTo>
                      <a:cubicBezTo>
                        <a:pt x="2564" y="2237"/>
                        <a:pt x="1226" y="1209"/>
                        <a:pt x="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94" name="Google Shape;794;p3"/>
                <p:cNvSpPr/>
                <p:nvPr/>
              </p:nvSpPr>
              <p:spPr>
                <a:xfrm>
                  <a:off x="2150150" y="3917400"/>
                  <a:ext cx="154025" cy="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1" h="223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71" y="1084"/>
                        <a:pt x="2394" y="1777"/>
                        <a:pt x="3517" y="2118"/>
                      </a:cubicBezTo>
                      <a:cubicBezTo>
                        <a:pt x="3780" y="2198"/>
                        <a:pt x="4070" y="2233"/>
                        <a:pt x="4357" y="2233"/>
                      </a:cubicBezTo>
                      <a:cubicBezTo>
                        <a:pt x="5170" y="2233"/>
                        <a:pt x="5962" y="1952"/>
                        <a:pt x="6058" y="1602"/>
                      </a:cubicBezTo>
                      <a:cubicBezTo>
                        <a:pt x="6103" y="1439"/>
                        <a:pt x="6160" y="1236"/>
                        <a:pt x="5794" y="1236"/>
                      </a:cubicBezTo>
                      <a:cubicBezTo>
                        <a:pt x="5761" y="1236"/>
                        <a:pt x="5724" y="1237"/>
                        <a:pt x="5683" y="1241"/>
                      </a:cubicBezTo>
                      <a:cubicBezTo>
                        <a:pt x="5445" y="1262"/>
                        <a:pt x="5249" y="1269"/>
                        <a:pt x="5061" y="1269"/>
                      </a:cubicBezTo>
                      <a:cubicBezTo>
                        <a:pt x="4763" y="1269"/>
                        <a:pt x="4486" y="1252"/>
                        <a:pt x="4097" y="1245"/>
                      </a:cubicBezTo>
                      <a:cubicBezTo>
                        <a:pt x="2643" y="1223"/>
                        <a:pt x="1300" y="701"/>
                        <a:pt x="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95" name="Google Shape;795;p3"/>
                <p:cNvSpPr/>
                <p:nvPr/>
              </p:nvSpPr>
              <p:spPr>
                <a:xfrm>
                  <a:off x="1743150" y="3829275"/>
                  <a:ext cx="87075" cy="19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3" h="7782" extrusionOk="0">
                      <a:moveTo>
                        <a:pt x="940" y="0"/>
                      </a:moveTo>
                      <a:cubicBezTo>
                        <a:pt x="0" y="1160"/>
                        <a:pt x="426" y="3736"/>
                        <a:pt x="748" y="5203"/>
                      </a:cubicBezTo>
                      <a:cubicBezTo>
                        <a:pt x="1023" y="6458"/>
                        <a:pt x="2214" y="7782"/>
                        <a:pt x="2865" y="7782"/>
                      </a:cubicBezTo>
                      <a:cubicBezTo>
                        <a:pt x="2894" y="7782"/>
                        <a:pt x="2922" y="7779"/>
                        <a:pt x="2949" y="7774"/>
                      </a:cubicBezTo>
                      <a:cubicBezTo>
                        <a:pt x="3184" y="7726"/>
                        <a:pt x="3483" y="7666"/>
                        <a:pt x="3124" y="7140"/>
                      </a:cubicBezTo>
                      <a:cubicBezTo>
                        <a:pt x="2673" y="6478"/>
                        <a:pt x="2504" y="6074"/>
                        <a:pt x="2113" y="5351"/>
                      </a:cubicBezTo>
                      <a:cubicBezTo>
                        <a:pt x="1217" y="3696"/>
                        <a:pt x="963" y="1875"/>
                        <a:pt x="94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96" name="Google Shape;796;p3"/>
                <p:cNvSpPr/>
                <p:nvPr/>
              </p:nvSpPr>
              <p:spPr>
                <a:xfrm>
                  <a:off x="1433200" y="3552900"/>
                  <a:ext cx="171200" cy="5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8" h="2258" extrusionOk="0">
                      <a:moveTo>
                        <a:pt x="6597" y="0"/>
                      </a:moveTo>
                      <a:cubicBezTo>
                        <a:pt x="6523" y="0"/>
                        <a:pt x="6421" y="34"/>
                        <a:pt x="6279" y="117"/>
                      </a:cubicBezTo>
                      <a:cubicBezTo>
                        <a:pt x="5672" y="474"/>
                        <a:pt x="5312" y="591"/>
                        <a:pt x="4661" y="883"/>
                      </a:cubicBezTo>
                      <a:cubicBezTo>
                        <a:pt x="3629" y="1345"/>
                        <a:pt x="2561" y="1511"/>
                        <a:pt x="1474" y="1511"/>
                      </a:cubicBezTo>
                      <a:cubicBezTo>
                        <a:pt x="986" y="1511"/>
                        <a:pt x="494" y="1478"/>
                        <a:pt x="0" y="1423"/>
                      </a:cubicBezTo>
                      <a:lnTo>
                        <a:pt x="0" y="1423"/>
                      </a:lnTo>
                      <a:cubicBezTo>
                        <a:pt x="584" y="2084"/>
                        <a:pt x="1738" y="2258"/>
                        <a:pt x="2825" y="2258"/>
                      </a:cubicBezTo>
                      <a:cubicBezTo>
                        <a:pt x="3401" y="2258"/>
                        <a:pt x="3958" y="2209"/>
                        <a:pt x="4401" y="2157"/>
                      </a:cubicBezTo>
                      <a:cubicBezTo>
                        <a:pt x="5543" y="2026"/>
                        <a:pt x="6848" y="956"/>
                        <a:pt x="6800" y="352"/>
                      </a:cubicBezTo>
                      <a:cubicBezTo>
                        <a:pt x="6787" y="191"/>
                        <a:pt x="6773" y="0"/>
                        <a:pt x="659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97" name="Google Shape;797;p3"/>
                <p:cNvSpPr/>
                <p:nvPr/>
              </p:nvSpPr>
              <p:spPr>
                <a:xfrm>
                  <a:off x="1714900" y="3695925"/>
                  <a:ext cx="230650" cy="11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6" h="4691" extrusionOk="0">
                      <a:moveTo>
                        <a:pt x="9041" y="0"/>
                      </a:moveTo>
                      <a:cubicBezTo>
                        <a:pt x="8945" y="0"/>
                        <a:pt x="8793" y="75"/>
                        <a:pt x="8552" y="270"/>
                      </a:cubicBezTo>
                      <a:cubicBezTo>
                        <a:pt x="7669" y="988"/>
                        <a:pt x="7169" y="1262"/>
                        <a:pt x="6241" y="1889"/>
                      </a:cubicBezTo>
                      <a:cubicBezTo>
                        <a:pt x="4118" y="3326"/>
                        <a:pt x="2047" y="3790"/>
                        <a:pt x="1" y="3904"/>
                      </a:cubicBezTo>
                      <a:cubicBezTo>
                        <a:pt x="387" y="4486"/>
                        <a:pt x="1131" y="4690"/>
                        <a:pt x="1992" y="4690"/>
                      </a:cubicBezTo>
                      <a:cubicBezTo>
                        <a:pt x="3181" y="4690"/>
                        <a:pt x="4592" y="4300"/>
                        <a:pt x="5584" y="3980"/>
                      </a:cubicBezTo>
                      <a:cubicBezTo>
                        <a:pt x="7115" y="3488"/>
                        <a:pt x="9089" y="1461"/>
                        <a:pt x="9177" y="513"/>
                      </a:cubicBezTo>
                      <a:cubicBezTo>
                        <a:pt x="9199" y="277"/>
                        <a:pt x="9225" y="0"/>
                        <a:pt x="904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98" name="Google Shape;798;p3"/>
                <p:cNvSpPr/>
                <p:nvPr/>
              </p:nvSpPr>
              <p:spPr>
                <a:xfrm>
                  <a:off x="1568350" y="3627875"/>
                  <a:ext cx="234150" cy="11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6" h="4412" extrusionOk="0">
                      <a:moveTo>
                        <a:pt x="8937" y="0"/>
                      </a:moveTo>
                      <a:cubicBezTo>
                        <a:pt x="8874" y="0"/>
                        <a:pt x="8808" y="19"/>
                        <a:pt x="8745" y="62"/>
                      </a:cubicBezTo>
                      <a:cubicBezTo>
                        <a:pt x="7509" y="898"/>
                        <a:pt x="6244" y="1695"/>
                        <a:pt x="4871" y="2260"/>
                      </a:cubicBezTo>
                      <a:cubicBezTo>
                        <a:pt x="3236" y="2933"/>
                        <a:pt x="1697" y="2998"/>
                        <a:pt x="1" y="3031"/>
                      </a:cubicBezTo>
                      <a:cubicBezTo>
                        <a:pt x="521" y="3971"/>
                        <a:pt x="1980" y="4277"/>
                        <a:pt x="3011" y="4374"/>
                      </a:cubicBezTo>
                      <a:cubicBezTo>
                        <a:pt x="3290" y="4400"/>
                        <a:pt x="3569" y="4411"/>
                        <a:pt x="3848" y="4411"/>
                      </a:cubicBezTo>
                      <a:cubicBezTo>
                        <a:pt x="4806" y="4411"/>
                        <a:pt x="5767" y="4278"/>
                        <a:pt x="6721" y="4146"/>
                      </a:cubicBezTo>
                      <a:cubicBezTo>
                        <a:pt x="7197" y="4080"/>
                        <a:pt x="7837" y="3708"/>
                        <a:pt x="7591" y="3298"/>
                      </a:cubicBezTo>
                      <a:lnTo>
                        <a:pt x="7591" y="3298"/>
                      </a:lnTo>
                      <a:cubicBezTo>
                        <a:pt x="6286" y="3493"/>
                        <a:pt x="4969" y="3602"/>
                        <a:pt x="3650" y="3624"/>
                      </a:cubicBezTo>
                      <a:cubicBezTo>
                        <a:pt x="4898" y="3334"/>
                        <a:pt x="6164" y="3028"/>
                        <a:pt x="7281" y="2387"/>
                      </a:cubicBezTo>
                      <a:cubicBezTo>
                        <a:pt x="8063" y="1938"/>
                        <a:pt x="8771" y="1297"/>
                        <a:pt x="9220" y="519"/>
                      </a:cubicBezTo>
                      <a:cubicBezTo>
                        <a:pt x="9365" y="268"/>
                        <a:pt x="9173" y="0"/>
                        <a:pt x="8937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99" name="Google Shape;799;p3"/>
                <p:cNvSpPr/>
                <p:nvPr/>
              </p:nvSpPr>
              <p:spPr>
                <a:xfrm>
                  <a:off x="1791150" y="3769350"/>
                  <a:ext cx="272450" cy="9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8" h="3842" extrusionOk="0">
                      <a:moveTo>
                        <a:pt x="10631" y="1"/>
                      </a:moveTo>
                      <a:cubicBezTo>
                        <a:pt x="10518" y="1"/>
                        <a:pt x="10349" y="58"/>
                        <a:pt x="10099" y="201"/>
                      </a:cubicBezTo>
                      <a:cubicBezTo>
                        <a:pt x="9034" y="807"/>
                        <a:pt x="8439" y="1007"/>
                        <a:pt x="7331" y="1505"/>
                      </a:cubicBezTo>
                      <a:cubicBezTo>
                        <a:pt x="5559" y="2302"/>
                        <a:pt x="3845" y="2586"/>
                        <a:pt x="2166" y="2586"/>
                      </a:cubicBezTo>
                      <a:cubicBezTo>
                        <a:pt x="1438" y="2586"/>
                        <a:pt x="717" y="2532"/>
                        <a:pt x="0" y="2444"/>
                      </a:cubicBezTo>
                      <a:lnTo>
                        <a:pt x="0" y="2444"/>
                      </a:lnTo>
                      <a:cubicBezTo>
                        <a:pt x="634" y="3548"/>
                        <a:pt x="2304" y="3841"/>
                        <a:pt x="3948" y="3841"/>
                      </a:cubicBezTo>
                      <a:cubicBezTo>
                        <a:pt x="4847" y="3841"/>
                        <a:pt x="5737" y="3754"/>
                        <a:pt x="6448" y="3663"/>
                      </a:cubicBezTo>
                      <a:cubicBezTo>
                        <a:pt x="8244" y="3433"/>
                        <a:pt x="10647" y="1615"/>
                        <a:pt x="10805" y="593"/>
                      </a:cubicBezTo>
                      <a:cubicBezTo>
                        <a:pt x="10847" y="323"/>
                        <a:pt x="10898" y="1"/>
                        <a:pt x="1063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0" name="Google Shape;800;p3"/>
                <p:cNvSpPr/>
                <p:nvPr/>
              </p:nvSpPr>
              <p:spPr>
                <a:xfrm>
                  <a:off x="1626950" y="3711200"/>
                  <a:ext cx="270575" cy="8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3" h="3276" extrusionOk="0">
                      <a:moveTo>
                        <a:pt x="10523" y="1"/>
                      </a:moveTo>
                      <a:cubicBezTo>
                        <a:pt x="10411" y="1"/>
                        <a:pt x="10251" y="46"/>
                        <a:pt x="10028" y="156"/>
                      </a:cubicBezTo>
                      <a:cubicBezTo>
                        <a:pt x="8998" y="668"/>
                        <a:pt x="8413" y="816"/>
                        <a:pt x="7330" y="1218"/>
                      </a:cubicBezTo>
                      <a:cubicBezTo>
                        <a:pt x="5956" y="1728"/>
                        <a:pt x="4597" y="1928"/>
                        <a:pt x="3247" y="1928"/>
                      </a:cubicBezTo>
                      <a:cubicBezTo>
                        <a:pt x="2159" y="1928"/>
                        <a:pt x="1078" y="1798"/>
                        <a:pt x="1" y="1596"/>
                      </a:cubicBezTo>
                      <a:lnTo>
                        <a:pt x="1" y="1596"/>
                      </a:lnTo>
                      <a:cubicBezTo>
                        <a:pt x="906" y="2996"/>
                        <a:pt x="3370" y="3275"/>
                        <a:pt x="5340" y="3275"/>
                      </a:cubicBezTo>
                      <a:cubicBezTo>
                        <a:pt x="5793" y="3275"/>
                        <a:pt x="6219" y="3261"/>
                        <a:pt x="6595" y="3241"/>
                      </a:cubicBezTo>
                      <a:cubicBezTo>
                        <a:pt x="8391" y="3149"/>
                        <a:pt x="10683" y="1564"/>
                        <a:pt x="10769" y="587"/>
                      </a:cubicBezTo>
                      <a:cubicBezTo>
                        <a:pt x="10793" y="320"/>
                        <a:pt x="10822" y="1"/>
                        <a:pt x="10523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1" name="Google Shape;801;p3"/>
                <p:cNvSpPr/>
                <p:nvPr/>
              </p:nvSpPr>
              <p:spPr>
                <a:xfrm>
                  <a:off x="1763875" y="3705325"/>
                  <a:ext cx="268525" cy="14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1" h="5816" extrusionOk="0">
                      <a:moveTo>
                        <a:pt x="10312" y="0"/>
                      </a:moveTo>
                      <a:cubicBezTo>
                        <a:pt x="10235" y="0"/>
                        <a:pt x="10151" y="28"/>
                        <a:pt x="10067" y="93"/>
                      </a:cubicBezTo>
                      <a:cubicBezTo>
                        <a:pt x="8609" y="1213"/>
                        <a:pt x="7123" y="2285"/>
                        <a:pt x="5536" y="3087"/>
                      </a:cubicBezTo>
                      <a:cubicBezTo>
                        <a:pt x="3643" y="4041"/>
                        <a:pt x="1910" y="4247"/>
                        <a:pt x="1" y="4428"/>
                      </a:cubicBezTo>
                      <a:cubicBezTo>
                        <a:pt x="507" y="5528"/>
                        <a:pt x="2121" y="5780"/>
                        <a:pt x="3272" y="5812"/>
                      </a:cubicBezTo>
                      <a:cubicBezTo>
                        <a:pt x="3350" y="5814"/>
                        <a:pt x="3428" y="5815"/>
                        <a:pt x="3506" y="5815"/>
                      </a:cubicBezTo>
                      <a:cubicBezTo>
                        <a:pt x="4808" y="5815"/>
                        <a:pt x="6139" y="5521"/>
                        <a:pt x="7457" y="5228"/>
                      </a:cubicBezTo>
                      <a:cubicBezTo>
                        <a:pt x="7996" y="5108"/>
                        <a:pt x="8747" y="4602"/>
                        <a:pt x="8504" y="4124"/>
                      </a:cubicBezTo>
                      <a:lnTo>
                        <a:pt x="8504" y="4124"/>
                      </a:lnTo>
                      <a:cubicBezTo>
                        <a:pt x="7037" y="4467"/>
                        <a:pt x="5550" y="4708"/>
                        <a:pt x="4051" y="4847"/>
                      </a:cubicBezTo>
                      <a:cubicBezTo>
                        <a:pt x="5476" y="4392"/>
                        <a:pt x="6922" y="3914"/>
                        <a:pt x="8230" y="3041"/>
                      </a:cubicBezTo>
                      <a:cubicBezTo>
                        <a:pt x="9146" y="2431"/>
                        <a:pt x="9995" y="1592"/>
                        <a:pt x="10563" y="611"/>
                      </a:cubicBezTo>
                      <a:cubicBezTo>
                        <a:pt x="10741" y="302"/>
                        <a:pt x="10565" y="0"/>
                        <a:pt x="10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2" name="Google Shape;802;p3"/>
                <p:cNvSpPr/>
                <p:nvPr/>
              </p:nvSpPr>
              <p:spPr>
                <a:xfrm>
                  <a:off x="1884575" y="3892750"/>
                  <a:ext cx="127425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7" h="8335" extrusionOk="0">
                      <a:moveTo>
                        <a:pt x="1210" y="0"/>
                      </a:moveTo>
                      <a:lnTo>
                        <a:pt x="1210" y="0"/>
                      </a:lnTo>
                      <a:cubicBezTo>
                        <a:pt x="0" y="1047"/>
                        <a:pt x="726" y="3771"/>
                        <a:pt x="1246" y="5333"/>
                      </a:cubicBezTo>
                      <a:cubicBezTo>
                        <a:pt x="1706" y="6717"/>
                        <a:pt x="3503" y="8334"/>
                        <a:pt x="4354" y="8334"/>
                      </a:cubicBezTo>
                      <a:cubicBezTo>
                        <a:pt x="4362" y="8334"/>
                        <a:pt x="4370" y="8334"/>
                        <a:pt x="4379" y="8334"/>
                      </a:cubicBezTo>
                      <a:cubicBezTo>
                        <a:pt x="4695" y="8322"/>
                        <a:pt x="5097" y="8307"/>
                        <a:pt x="4581" y="7709"/>
                      </a:cubicBezTo>
                      <a:cubicBezTo>
                        <a:pt x="3930" y="6955"/>
                        <a:pt x="3678" y="6511"/>
                        <a:pt x="3107" y="5704"/>
                      </a:cubicBezTo>
                      <a:cubicBezTo>
                        <a:pt x="1798" y="3854"/>
                        <a:pt x="1348" y="1937"/>
                        <a:pt x="1210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3" name="Google Shape;803;p3"/>
                <p:cNvSpPr/>
                <p:nvPr/>
              </p:nvSpPr>
              <p:spPr>
                <a:xfrm>
                  <a:off x="1782250" y="3842225"/>
                  <a:ext cx="105800" cy="22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2" h="8862" extrusionOk="0">
                      <a:moveTo>
                        <a:pt x="1219" y="1"/>
                      </a:moveTo>
                      <a:cubicBezTo>
                        <a:pt x="0" y="1321"/>
                        <a:pt x="473" y="4254"/>
                        <a:pt x="841" y="5923"/>
                      </a:cubicBezTo>
                      <a:cubicBezTo>
                        <a:pt x="1155" y="7353"/>
                        <a:pt x="2626" y="8861"/>
                        <a:pt x="3447" y="8861"/>
                      </a:cubicBezTo>
                      <a:cubicBezTo>
                        <a:pt x="3484" y="8861"/>
                        <a:pt x="3520" y="8858"/>
                        <a:pt x="3553" y="8852"/>
                      </a:cubicBezTo>
                      <a:cubicBezTo>
                        <a:pt x="3852" y="8798"/>
                        <a:pt x="4231" y="8730"/>
                        <a:pt x="3793" y="8132"/>
                      </a:cubicBezTo>
                      <a:cubicBezTo>
                        <a:pt x="3238" y="7377"/>
                        <a:pt x="3036" y="6916"/>
                        <a:pt x="2561" y="6093"/>
                      </a:cubicBezTo>
                      <a:cubicBezTo>
                        <a:pt x="1473" y="4208"/>
                        <a:pt x="1198" y="2136"/>
                        <a:pt x="1219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4" name="Google Shape;804;p3"/>
                <p:cNvSpPr/>
                <p:nvPr/>
              </p:nvSpPr>
              <p:spPr>
                <a:xfrm>
                  <a:off x="1823725" y="3870025"/>
                  <a:ext cx="111450" cy="24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8" h="9812" extrusionOk="0">
                      <a:moveTo>
                        <a:pt x="1708" y="1"/>
                      </a:moveTo>
                      <a:lnTo>
                        <a:pt x="1708" y="1"/>
                      </a:lnTo>
                      <a:cubicBezTo>
                        <a:pt x="721" y="581"/>
                        <a:pt x="332" y="2146"/>
                        <a:pt x="181" y="3248"/>
                      </a:cubicBezTo>
                      <a:cubicBezTo>
                        <a:pt x="1" y="4566"/>
                        <a:pt x="112" y="5888"/>
                        <a:pt x="225" y="7197"/>
                      </a:cubicBezTo>
                      <a:cubicBezTo>
                        <a:pt x="261" y="7621"/>
                        <a:pt x="513" y="8164"/>
                        <a:pt x="849" y="8164"/>
                      </a:cubicBezTo>
                      <a:cubicBezTo>
                        <a:pt x="912" y="8164"/>
                        <a:pt x="979" y="8144"/>
                        <a:pt x="1048" y="8100"/>
                      </a:cubicBezTo>
                      <a:cubicBezTo>
                        <a:pt x="915" y="6708"/>
                        <a:pt x="871" y="5308"/>
                        <a:pt x="915" y="3908"/>
                      </a:cubicBezTo>
                      <a:lnTo>
                        <a:pt x="915" y="3908"/>
                      </a:lnTo>
                      <a:cubicBezTo>
                        <a:pt x="1149" y="5230"/>
                        <a:pt x="1398" y="6571"/>
                        <a:pt x="1997" y="7745"/>
                      </a:cubicBezTo>
                      <a:cubicBezTo>
                        <a:pt x="2417" y="8569"/>
                        <a:pt x="3038" y="9308"/>
                        <a:pt x="3813" y="9765"/>
                      </a:cubicBezTo>
                      <a:cubicBezTo>
                        <a:pt x="3868" y="9797"/>
                        <a:pt x="3925" y="9812"/>
                        <a:pt x="3980" y="9812"/>
                      </a:cubicBezTo>
                      <a:cubicBezTo>
                        <a:pt x="4237" y="9812"/>
                        <a:pt x="4457" y="9500"/>
                        <a:pt x="4300" y="9243"/>
                      </a:cubicBezTo>
                      <a:cubicBezTo>
                        <a:pt x="3507" y="7947"/>
                        <a:pt x="2757" y="6621"/>
                        <a:pt x="2249" y="5173"/>
                      </a:cubicBezTo>
                      <a:cubicBezTo>
                        <a:pt x="1643" y="3448"/>
                        <a:pt x="1655" y="1810"/>
                        <a:pt x="1708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5" name="Google Shape;805;p3"/>
                <p:cNvSpPr/>
                <p:nvPr/>
              </p:nvSpPr>
              <p:spPr>
                <a:xfrm>
                  <a:off x="2101075" y="3904950"/>
                  <a:ext cx="172850" cy="1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4" h="5802" extrusionOk="0">
                      <a:moveTo>
                        <a:pt x="371" y="1"/>
                      </a:moveTo>
                      <a:lnTo>
                        <a:pt x="371" y="1"/>
                      </a:lnTo>
                      <a:cubicBezTo>
                        <a:pt x="1" y="1543"/>
                        <a:pt x="1760" y="3540"/>
                        <a:pt x="2842" y="4634"/>
                      </a:cubicBezTo>
                      <a:cubicBezTo>
                        <a:pt x="3555" y="5354"/>
                        <a:pt x="4846" y="5802"/>
                        <a:pt x="5707" y="5802"/>
                      </a:cubicBezTo>
                      <a:cubicBezTo>
                        <a:pt x="6015" y="5802"/>
                        <a:pt x="6268" y="5744"/>
                        <a:pt x="6420" y="5622"/>
                      </a:cubicBezTo>
                      <a:cubicBezTo>
                        <a:pt x="6637" y="5446"/>
                        <a:pt x="6913" y="5225"/>
                        <a:pt x="6276" y="4972"/>
                      </a:cubicBezTo>
                      <a:cubicBezTo>
                        <a:pt x="5472" y="4652"/>
                        <a:pt x="5092" y="4395"/>
                        <a:pt x="4321" y="3989"/>
                      </a:cubicBezTo>
                      <a:cubicBezTo>
                        <a:pt x="2553" y="3057"/>
                        <a:pt x="1357" y="1619"/>
                        <a:pt x="371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6" name="Google Shape;806;p3"/>
                <p:cNvSpPr/>
                <p:nvPr/>
              </p:nvSpPr>
              <p:spPr>
                <a:xfrm>
                  <a:off x="2056350" y="3900075"/>
                  <a:ext cx="184725" cy="16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9" h="6684" extrusionOk="0">
                      <a:moveTo>
                        <a:pt x="746" y="1"/>
                      </a:moveTo>
                      <a:lnTo>
                        <a:pt x="746" y="1"/>
                      </a:lnTo>
                      <a:cubicBezTo>
                        <a:pt x="1" y="1415"/>
                        <a:pt x="1667" y="3687"/>
                        <a:pt x="2720" y="4954"/>
                      </a:cubicBezTo>
                      <a:cubicBezTo>
                        <a:pt x="3520" y="5918"/>
                        <a:pt x="5302" y="6683"/>
                        <a:pt x="6291" y="6683"/>
                      </a:cubicBezTo>
                      <a:cubicBezTo>
                        <a:pt x="6465" y="6683"/>
                        <a:pt x="6614" y="6660"/>
                        <a:pt x="6729" y="6610"/>
                      </a:cubicBezTo>
                      <a:cubicBezTo>
                        <a:pt x="7020" y="6483"/>
                        <a:pt x="7389" y="6323"/>
                        <a:pt x="6690" y="5954"/>
                      </a:cubicBezTo>
                      <a:cubicBezTo>
                        <a:pt x="5810" y="5487"/>
                        <a:pt x="5413" y="5165"/>
                        <a:pt x="4587" y="4622"/>
                      </a:cubicBezTo>
                      <a:cubicBezTo>
                        <a:pt x="2696" y="3376"/>
                        <a:pt x="1580" y="1753"/>
                        <a:pt x="7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7" name="Google Shape;807;p3"/>
                <p:cNvSpPr/>
                <p:nvPr/>
              </p:nvSpPr>
              <p:spPr>
                <a:xfrm>
                  <a:off x="1927050" y="3890475"/>
                  <a:ext cx="131950" cy="21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8" h="8443" extrusionOk="0">
                      <a:moveTo>
                        <a:pt x="1010" y="0"/>
                      </a:moveTo>
                      <a:cubicBezTo>
                        <a:pt x="0" y="1484"/>
                        <a:pt x="899" y="4314"/>
                        <a:pt x="1510" y="5912"/>
                      </a:cubicBezTo>
                      <a:cubicBezTo>
                        <a:pt x="2008" y="7219"/>
                        <a:pt x="3563" y="8442"/>
                        <a:pt x="4409" y="8442"/>
                      </a:cubicBezTo>
                      <a:cubicBezTo>
                        <a:pt x="4487" y="8442"/>
                        <a:pt x="4560" y="8432"/>
                        <a:pt x="4625" y="8409"/>
                      </a:cubicBezTo>
                      <a:cubicBezTo>
                        <a:pt x="4912" y="8313"/>
                        <a:pt x="5277" y="8189"/>
                        <a:pt x="4755" y="7661"/>
                      </a:cubicBezTo>
                      <a:cubicBezTo>
                        <a:pt x="4096" y="6997"/>
                        <a:pt x="3828" y="6571"/>
                        <a:pt x="3237" y="5827"/>
                      </a:cubicBezTo>
                      <a:cubicBezTo>
                        <a:pt x="1883" y="4123"/>
                        <a:pt x="1306" y="2113"/>
                        <a:pt x="101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8" name="Google Shape;808;p3"/>
                <p:cNvSpPr/>
                <p:nvPr/>
              </p:nvSpPr>
              <p:spPr>
                <a:xfrm>
                  <a:off x="1965700" y="3912175"/>
                  <a:ext cx="174750" cy="1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0" h="7150" extrusionOk="0">
                      <a:moveTo>
                        <a:pt x="540" y="0"/>
                      </a:moveTo>
                      <a:cubicBezTo>
                        <a:pt x="1" y="1712"/>
                        <a:pt x="1678" y="4163"/>
                        <a:pt x="2723" y="5517"/>
                      </a:cubicBezTo>
                      <a:cubicBezTo>
                        <a:pt x="3467" y="6478"/>
                        <a:pt x="4955" y="7149"/>
                        <a:pt x="5863" y="7149"/>
                      </a:cubicBezTo>
                      <a:cubicBezTo>
                        <a:pt x="6098" y="7149"/>
                        <a:pt x="6294" y="7104"/>
                        <a:pt x="6428" y="7008"/>
                      </a:cubicBezTo>
                      <a:cubicBezTo>
                        <a:pt x="6675" y="6832"/>
                        <a:pt x="6989" y="6608"/>
                        <a:pt x="6337" y="6255"/>
                      </a:cubicBezTo>
                      <a:cubicBezTo>
                        <a:pt x="5514" y="5808"/>
                        <a:pt x="5134" y="5478"/>
                        <a:pt x="4354" y="4937"/>
                      </a:cubicBezTo>
                      <a:cubicBezTo>
                        <a:pt x="2565" y="3695"/>
                        <a:pt x="1432" y="1938"/>
                        <a:pt x="540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9" name="Google Shape;809;p3"/>
                <p:cNvSpPr/>
                <p:nvPr/>
              </p:nvSpPr>
              <p:spPr>
                <a:xfrm>
                  <a:off x="1993450" y="3912050"/>
                  <a:ext cx="228750" cy="13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0" h="5538" extrusionOk="0">
                      <a:moveTo>
                        <a:pt x="233" y="1"/>
                      </a:moveTo>
                      <a:lnTo>
                        <a:pt x="233" y="1"/>
                      </a:lnTo>
                      <a:cubicBezTo>
                        <a:pt x="0" y="1049"/>
                        <a:pt x="890" y="2246"/>
                        <a:pt x="1598" y="3002"/>
                      </a:cubicBezTo>
                      <a:cubicBezTo>
                        <a:pt x="2445" y="3906"/>
                        <a:pt x="3491" y="4602"/>
                        <a:pt x="4526" y="5290"/>
                      </a:cubicBezTo>
                      <a:cubicBezTo>
                        <a:pt x="4738" y="5431"/>
                        <a:pt x="5041" y="5538"/>
                        <a:pt x="5292" y="5538"/>
                      </a:cubicBezTo>
                      <a:cubicBezTo>
                        <a:pt x="5516" y="5538"/>
                        <a:pt x="5698" y="5453"/>
                        <a:pt x="5739" y="5232"/>
                      </a:cubicBezTo>
                      <a:cubicBezTo>
                        <a:pt x="4633" y="4512"/>
                        <a:pt x="3574" y="3721"/>
                        <a:pt x="2572" y="2864"/>
                      </a:cubicBezTo>
                      <a:lnTo>
                        <a:pt x="2572" y="2864"/>
                      </a:lnTo>
                      <a:cubicBezTo>
                        <a:pt x="3698" y="3475"/>
                        <a:pt x="4849" y="4084"/>
                        <a:pt x="6111" y="4344"/>
                      </a:cubicBezTo>
                      <a:cubicBezTo>
                        <a:pt x="6494" y="4423"/>
                        <a:pt x="6891" y="4466"/>
                        <a:pt x="7287" y="4466"/>
                      </a:cubicBezTo>
                      <a:cubicBezTo>
                        <a:pt x="7803" y="4466"/>
                        <a:pt x="8318" y="4393"/>
                        <a:pt x="8800" y="4231"/>
                      </a:cubicBezTo>
                      <a:cubicBezTo>
                        <a:pt x="9149" y="4115"/>
                        <a:pt x="9111" y="3622"/>
                        <a:pt x="8748" y="3575"/>
                      </a:cubicBezTo>
                      <a:cubicBezTo>
                        <a:pt x="7267" y="3381"/>
                        <a:pt x="5793" y="3139"/>
                        <a:pt x="4391" y="2653"/>
                      </a:cubicBezTo>
                      <a:cubicBezTo>
                        <a:pt x="2721" y="2073"/>
                        <a:pt x="1525" y="1101"/>
                        <a:pt x="233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0" name="Google Shape;810;p3"/>
                <p:cNvSpPr/>
                <p:nvPr/>
              </p:nvSpPr>
              <p:spPr>
                <a:xfrm>
                  <a:off x="1497400" y="3660925"/>
                  <a:ext cx="67425" cy="18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7437" extrusionOk="0">
                      <a:moveTo>
                        <a:pt x="944" y="0"/>
                      </a:moveTo>
                      <a:cubicBezTo>
                        <a:pt x="0" y="1022"/>
                        <a:pt x="200" y="3467"/>
                        <a:pt x="384" y="4865"/>
                      </a:cubicBezTo>
                      <a:cubicBezTo>
                        <a:pt x="545" y="6084"/>
                        <a:pt x="1567" y="7437"/>
                        <a:pt x="2156" y="7437"/>
                      </a:cubicBezTo>
                      <a:cubicBezTo>
                        <a:pt x="2171" y="7437"/>
                        <a:pt x="2187" y="7436"/>
                        <a:pt x="2202" y="7434"/>
                      </a:cubicBezTo>
                      <a:cubicBezTo>
                        <a:pt x="2420" y="7405"/>
                        <a:pt x="2696" y="7371"/>
                        <a:pt x="2409" y="6852"/>
                      </a:cubicBezTo>
                      <a:cubicBezTo>
                        <a:pt x="2045" y="6199"/>
                        <a:pt x="1922" y="5807"/>
                        <a:pt x="1619" y="5102"/>
                      </a:cubicBezTo>
                      <a:cubicBezTo>
                        <a:pt x="925" y="3486"/>
                        <a:pt x="827" y="1761"/>
                        <a:pt x="94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1" name="Google Shape;811;p3"/>
                <p:cNvSpPr/>
                <p:nvPr/>
              </p:nvSpPr>
              <p:spPr>
                <a:xfrm>
                  <a:off x="1534525" y="3710275"/>
                  <a:ext cx="54400" cy="21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8499" extrusionOk="0">
                      <a:moveTo>
                        <a:pt x="1286" y="1"/>
                      </a:moveTo>
                      <a:lnTo>
                        <a:pt x="1286" y="1"/>
                      </a:lnTo>
                      <a:cubicBezTo>
                        <a:pt x="122" y="1176"/>
                        <a:pt x="1" y="3973"/>
                        <a:pt x="9" y="5572"/>
                      </a:cubicBezTo>
                      <a:cubicBezTo>
                        <a:pt x="16" y="6962"/>
                        <a:pt x="937" y="8499"/>
                        <a:pt x="1575" y="8499"/>
                      </a:cubicBezTo>
                      <a:cubicBezTo>
                        <a:pt x="1593" y="8499"/>
                        <a:pt x="1611" y="8497"/>
                        <a:pt x="1629" y="8495"/>
                      </a:cubicBezTo>
                      <a:cubicBezTo>
                        <a:pt x="1870" y="8461"/>
                        <a:pt x="2175" y="8419"/>
                        <a:pt x="1934" y="7828"/>
                      </a:cubicBezTo>
                      <a:cubicBezTo>
                        <a:pt x="1630" y="7084"/>
                        <a:pt x="1549" y="6637"/>
                        <a:pt x="1317" y="5832"/>
                      </a:cubicBezTo>
                      <a:cubicBezTo>
                        <a:pt x="786" y="3989"/>
                        <a:pt x="917" y="2016"/>
                        <a:pt x="128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2" name="Google Shape;812;p3"/>
                <p:cNvSpPr/>
                <p:nvPr/>
              </p:nvSpPr>
              <p:spPr>
                <a:xfrm>
                  <a:off x="1406875" y="3623850"/>
                  <a:ext cx="76950" cy="21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8475" extrusionOk="0">
                      <a:moveTo>
                        <a:pt x="3077" y="0"/>
                      </a:moveTo>
                      <a:lnTo>
                        <a:pt x="3077" y="0"/>
                      </a:lnTo>
                      <a:cubicBezTo>
                        <a:pt x="1544" y="984"/>
                        <a:pt x="727" y="3737"/>
                        <a:pt x="343" y="5323"/>
                      </a:cubicBezTo>
                      <a:cubicBezTo>
                        <a:pt x="0" y="6741"/>
                        <a:pt x="651" y="8464"/>
                        <a:pt x="1356" y="8474"/>
                      </a:cubicBezTo>
                      <a:cubicBezTo>
                        <a:pt x="1377" y="8474"/>
                        <a:pt x="1398" y="8474"/>
                        <a:pt x="1419" y="8474"/>
                      </a:cubicBezTo>
                      <a:cubicBezTo>
                        <a:pt x="1671" y="8474"/>
                        <a:pt x="1950" y="8435"/>
                        <a:pt x="1847" y="7860"/>
                      </a:cubicBezTo>
                      <a:cubicBezTo>
                        <a:pt x="1704" y="7075"/>
                        <a:pt x="1728" y="6618"/>
                        <a:pt x="1677" y="5786"/>
                      </a:cubicBezTo>
                      <a:cubicBezTo>
                        <a:pt x="1562" y="3875"/>
                        <a:pt x="2187" y="1939"/>
                        <a:pt x="3077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3" name="Google Shape;813;p3"/>
                <p:cNvSpPr/>
                <p:nvPr/>
              </p:nvSpPr>
              <p:spPr>
                <a:xfrm>
                  <a:off x="1463175" y="3635425"/>
                  <a:ext cx="65825" cy="23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3" h="9207" extrusionOk="0">
                      <a:moveTo>
                        <a:pt x="1802" y="0"/>
                      </a:moveTo>
                      <a:lnTo>
                        <a:pt x="1802" y="0"/>
                      </a:lnTo>
                      <a:cubicBezTo>
                        <a:pt x="279" y="601"/>
                        <a:pt x="54" y="3480"/>
                        <a:pt x="25" y="5168"/>
                      </a:cubicBezTo>
                      <a:cubicBezTo>
                        <a:pt x="0" y="6678"/>
                        <a:pt x="1211" y="8880"/>
                        <a:pt x="2035" y="9134"/>
                      </a:cubicBezTo>
                      <a:cubicBezTo>
                        <a:pt x="2145" y="9169"/>
                        <a:pt x="2267" y="9206"/>
                        <a:pt x="2363" y="9206"/>
                      </a:cubicBezTo>
                      <a:cubicBezTo>
                        <a:pt x="2538" y="9206"/>
                        <a:pt x="2632" y="9084"/>
                        <a:pt x="2443" y="8599"/>
                      </a:cubicBezTo>
                      <a:cubicBezTo>
                        <a:pt x="2070" y="7648"/>
                        <a:pt x="1978" y="7134"/>
                        <a:pt x="1699" y="6159"/>
                      </a:cubicBezTo>
                      <a:cubicBezTo>
                        <a:pt x="1062" y="3927"/>
                        <a:pt x="1279" y="1920"/>
                        <a:pt x="180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4" name="Google Shape;814;p3"/>
                <p:cNvSpPr/>
                <p:nvPr/>
              </p:nvSpPr>
              <p:spPr>
                <a:xfrm>
                  <a:off x="1389775" y="3588600"/>
                  <a:ext cx="82800" cy="20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2" h="8342" extrusionOk="0">
                      <a:moveTo>
                        <a:pt x="3312" y="0"/>
                      </a:moveTo>
                      <a:lnTo>
                        <a:pt x="3312" y="0"/>
                      </a:lnTo>
                      <a:cubicBezTo>
                        <a:pt x="2384" y="92"/>
                        <a:pt x="1636" y="1149"/>
                        <a:pt x="1203" y="1938"/>
                      </a:cubicBezTo>
                      <a:cubicBezTo>
                        <a:pt x="686" y="2881"/>
                        <a:pt x="394" y="3933"/>
                        <a:pt x="107" y="4974"/>
                      </a:cubicBezTo>
                      <a:cubicBezTo>
                        <a:pt x="0" y="5360"/>
                        <a:pt x="66" y="5963"/>
                        <a:pt x="435" y="5963"/>
                      </a:cubicBezTo>
                      <a:cubicBezTo>
                        <a:pt x="450" y="5963"/>
                        <a:pt x="467" y="5962"/>
                        <a:pt x="484" y="5959"/>
                      </a:cubicBezTo>
                      <a:cubicBezTo>
                        <a:pt x="778" y="4852"/>
                        <a:pt x="1145" y="3765"/>
                        <a:pt x="1581" y="2706"/>
                      </a:cubicBezTo>
                      <a:lnTo>
                        <a:pt x="1581" y="2706"/>
                      </a:lnTo>
                      <a:cubicBezTo>
                        <a:pt x="1383" y="3800"/>
                        <a:pt x="1191" y="4915"/>
                        <a:pt x="1317" y="6027"/>
                      </a:cubicBezTo>
                      <a:cubicBezTo>
                        <a:pt x="1406" y="6804"/>
                        <a:pt x="1671" y="7591"/>
                        <a:pt x="2137" y="8216"/>
                      </a:cubicBezTo>
                      <a:cubicBezTo>
                        <a:pt x="2203" y="8304"/>
                        <a:pt x="2292" y="8342"/>
                        <a:pt x="2379" y="8342"/>
                      </a:cubicBezTo>
                      <a:cubicBezTo>
                        <a:pt x="2546" y="8342"/>
                        <a:pt x="2704" y="8200"/>
                        <a:pt x="2665" y="7994"/>
                      </a:cubicBezTo>
                      <a:cubicBezTo>
                        <a:pt x="2425" y="6721"/>
                        <a:pt x="2225" y="5438"/>
                        <a:pt x="2247" y="4149"/>
                      </a:cubicBezTo>
                      <a:cubicBezTo>
                        <a:pt x="2274" y="2613"/>
                        <a:pt x="2753" y="1365"/>
                        <a:pt x="3312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5" name="Google Shape;815;p3"/>
                <p:cNvSpPr/>
                <p:nvPr/>
              </p:nvSpPr>
              <p:spPr>
                <a:xfrm>
                  <a:off x="1644200" y="3792375"/>
                  <a:ext cx="120450" cy="2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8" h="11587" extrusionOk="0">
                      <a:moveTo>
                        <a:pt x="1810" y="1"/>
                      </a:moveTo>
                      <a:lnTo>
                        <a:pt x="1810" y="1"/>
                      </a:lnTo>
                      <a:cubicBezTo>
                        <a:pt x="1" y="1100"/>
                        <a:pt x="317" y="4809"/>
                        <a:pt x="634" y="6960"/>
                      </a:cubicBezTo>
                      <a:cubicBezTo>
                        <a:pt x="916" y="8884"/>
                        <a:pt x="2914" y="11416"/>
                        <a:pt x="4012" y="11559"/>
                      </a:cubicBezTo>
                      <a:cubicBezTo>
                        <a:pt x="4116" y="11572"/>
                        <a:pt x="4227" y="11587"/>
                        <a:pt x="4326" y="11587"/>
                      </a:cubicBezTo>
                      <a:cubicBezTo>
                        <a:pt x="4623" y="11587"/>
                        <a:pt x="4817" y="11458"/>
                        <a:pt x="4419" y="10789"/>
                      </a:cubicBezTo>
                      <a:cubicBezTo>
                        <a:pt x="3746" y="9662"/>
                        <a:pt x="3521" y="9028"/>
                        <a:pt x="2964" y="7851"/>
                      </a:cubicBezTo>
                      <a:cubicBezTo>
                        <a:pt x="1690" y="5154"/>
                        <a:pt x="1545" y="2556"/>
                        <a:pt x="1810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6" name="Google Shape;816;p3"/>
                <p:cNvSpPr/>
                <p:nvPr/>
              </p:nvSpPr>
              <p:spPr>
                <a:xfrm>
                  <a:off x="1558850" y="3730300"/>
                  <a:ext cx="100875" cy="26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5" h="10635" extrusionOk="0">
                      <a:moveTo>
                        <a:pt x="1582" y="1"/>
                      </a:moveTo>
                      <a:lnTo>
                        <a:pt x="1582" y="1"/>
                      </a:lnTo>
                      <a:cubicBezTo>
                        <a:pt x="0" y="1401"/>
                        <a:pt x="193" y="4888"/>
                        <a:pt x="419" y="6884"/>
                      </a:cubicBezTo>
                      <a:cubicBezTo>
                        <a:pt x="617" y="8638"/>
                        <a:pt x="2226" y="10634"/>
                        <a:pt x="3177" y="10634"/>
                      </a:cubicBezTo>
                      <a:cubicBezTo>
                        <a:pt x="3194" y="10634"/>
                        <a:pt x="3212" y="10633"/>
                        <a:pt x="3228" y="10632"/>
                      </a:cubicBezTo>
                      <a:cubicBezTo>
                        <a:pt x="3584" y="10604"/>
                        <a:pt x="4035" y="10569"/>
                        <a:pt x="3595" y="9817"/>
                      </a:cubicBezTo>
                      <a:cubicBezTo>
                        <a:pt x="3041" y="8868"/>
                        <a:pt x="2862" y="8306"/>
                        <a:pt x="2407" y="7287"/>
                      </a:cubicBezTo>
                      <a:cubicBezTo>
                        <a:pt x="1367" y="4953"/>
                        <a:pt x="1299" y="2496"/>
                        <a:pt x="1582" y="1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7" name="Google Shape;817;p3"/>
                <p:cNvSpPr/>
                <p:nvPr/>
              </p:nvSpPr>
              <p:spPr>
                <a:xfrm>
                  <a:off x="1596825" y="3742000"/>
                  <a:ext cx="183875" cy="2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5" h="9193" extrusionOk="0">
                      <a:moveTo>
                        <a:pt x="846" y="1"/>
                      </a:moveTo>
                      <a:cubicBezTo>
                        <a:pt x="1" y="887"/>
                        <a:pt x="164" y="2580"/>
                        <a:pt x="409" y="3736"/>
                      </a:cubicBezTo>
                      <a:cubicBezTo>
                        <a:pt x="704" y="5117"/>
                        <a:pt x="1315" y="6414"/>
                        <a:pt x="1921" y="7696"/>
                      </a:cubicBezTo>
                      <a:cubicBezTo>
                        <a:pt x="2099" y="8073"/>
                        <a:pt x="2502" y="8493"/>
                        <a:pt x="2844" y="8493"/>
                      </a:cubicBezTo>
                      <a:cubicBezTo>
                        <a:pt x="2952" y="8493"/>
                        <a:pt x="3053" y="8452"/>
                        <a:pt x="3139" y="8354"/>
                      </a:cubicBezTo>
                      <a:cubicBezTo>
                        <a:pt x="2483" y="6999"/>
                        <a:pt x="1917" y="5603"/>
                        <a:pt x="1443" y="4175"/>
                      </a:cubicBezTo>
                      <a:lnTo>
                        <a:pt x="1443" y="4175"/>
                      </a:lnTo>
                      <a:cubicBezTo>
                        <a:pt x="2183" y="5434"/>
                        <a:pt x="2948" y="6708"/>
                        <a:pt x="4025" y="7705"/>
                      </a:cubicBezTo>
                      <a:cubicBezTo>
                        <a:pt x="4781" y="8405"/>
                        <a:pt x="5720" y="8958"/>
                        <a:pt x="6718" y="9181"/>
                      </a:cubicBezTo>
                      <a:cubicBezTo>
                        <a:pt x="6751" y="9189"/>
                        <a:pt x="6784" y="9192"/>
                        <a:pt x="6815" y="9192"/>
                      </a:cubicBezTo>
                      <a:cubicBezTo>
                        <a:pt x="7165" y="9192"/>
                        <a:pt x="7354" y="8747"/>
                        <a:pt x="7054" y="8508"/>
                      </a:cubicBezTo>
                      <a:cubicBezTo>
                        <a:pt x="5723" y="7447"/>
                        <a:pt x="4426" y="6342"/>
                        <a:pt x="3343" y="5040"/>
                      </a:cubicBezTo>
                      <a:cubicBezTo>
                        <a:pt x="2054" y="3490"/>
                        <a:pt x="1459" y="1837"/>
                        <a:pt x="84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8" name="Google Shape;818;p3"/>
                <p:cNvSpPr/>
                <p:nvPr/>
              </p:nvSpPr>
              <p:spPr>
                <a:xfrm>
                  <a:off x="2122050" y="3846625"/>
                  <a:ext cx="131575" cy="7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3" h="2944" extrusionOk="0">
                      <a:moveTo>
                        <a:pt x="5262" y="0"/>
                      </a:moveTo>
                      <a:lnTo>
                        <a:pt x="5262" y="0"/>
                      </a:lnTo>
                      <a:cubicBezTo>
                        <a:pt x="3810" y="32"/>
                        <a:pt x="535" y="1403"/>
                        <a:pt x="0" y="2944"/>
                      </a:cubicBezTo>
                      <a:cubicBezTo>
                        <a:pt x="1257" y="2278"/>
                        <a:pt x="2512" y="1655"/>
                        <a:pt x="3857" y="1221"/>
                      </a:cubicBezTo>
                      <a:cubicBezTo>
                        <a:pt x="4478" y="1020"/>
                        <a:pt x="5247" y="678"/>
                        <a:pt x="5262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9" name="Google Shape;819;p3"/>
                <p:cNvSpPr/>
                <p:nvPr/>
              </p:nvSpPr>
              <p:spPr>
                <a:xfrm>
                  <a:off x="2019650" y="3804750"/>
                  <a:ext cx="171150" cy="10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6" h="4359" extrusionOk="0">
                      <a:moveTo>
                        <a:pt x="6521" y="0"/>
                      </a:moveTo>
                      <a:cubicBezTo>
                        <a:pt x="6455" y="0"/>
                        <a:pt x="6387" y="26"/>
                        <a:pt x="6330" y="84"/>
                      </a:cubicBezTo>
                      <a:cubicBezTo>
                        <a:pt x="5509" y="925"/>
                        <a:pt x="4658" y="1739"/>
                        <a:pt x="3683" y="2392"/>
                      </a:cubicBezTo>
                      <a:cubicBezTo>
                        <a:pt x="2521" y="3172"/>
                        <a:pt x="1326" y="3469"/>
                        <a:pt x="0" y="3766"/>
                      </a:cubicBezTo>
                      <a:cubicBezTo>
                        <a:pt x="419" y="4231"/>
                        <a:pt x="1169" y="4358"/>
                        <a:pt x="1865" y="4358"/>
                      </a:cubicBezTo>
                      <a:cubicBezTo>
                        <a:pt x="2125" y="4358"/>
                        <a:pt x="2377" y="4340"/>
                        <a:pt x="2601" y="4316"/>
                      </a:cubicBezTo>
                      <a:cubicBezTo>
                        <a:pt x="3588" y="4207"/>
                        <a:pt x="4535" y="3875"/>
                        <a:pt x="5470" y="3546"/>
                      </a:cubicBezTo>
                      <a:cubicBezTo>
                        <a:pt x="5832" y="3419"/>
                        <a:pt x="6268" y="3030"/>
                        <a:pt x="6001" y="2755"/>
                      </a:cubicBezTo>
                      <a:lnTo>
                        <a:pt x="6001" y="2755"/>
                      </a:lnTo>
                      <a:cubicBezTo>
                        <a:pt x="5010" y="3114"/>
                        <a:pt x="3997" y="3408"/>
                        <a:pt x="2968" y="3636"/>
                      </a:cubicBezTo>
                      <a:cubicBezTo>
                        <a:pt x="3895" y="3214"/>
                        <a:pt x="4833" y="2776"/>
                        <a:pt x="5595" y="2105"/>
                      </a:cubicBezTo>
                      <a:cubicBezTo>
                        <a:pt x="6129" y="1634"/>
                        <a:pt x="6571" y="1028"/>
                        <a:pt x="6783" y="360"/>
                      </a:cubicBezTo>
                      <a:cubicBezTo>
                        <a:pt x="6846" y="163"/>
                        <a:pt x="6689" y="0"/>
                        <a:pt x="6521" y="0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20" name="Google Shape;820;p3"/>
                <p:cNvSpPr/>
                <p:nvPr/>
              </p:nvSpPr>
              <p:spPr>
                <a:xfrm>
                  <a:off x="1929125" y="3791950"/>
                  <a:ext cx="184225" cy="10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9" h="4024" extrusionOk="0">
                      <a:moveTo>
                        <a:pt x="6906" y="1"/>
                      </a:moveTo>
                      <a:cubicBezTo>
                        <a:pt x="6843" y="1"/>
                        <a:pt x="6774" y="19"/>
                        <a:pt x="6704" y="61"/>
                      </a:cubicBezTo>
                      <a:cubicBezTo>
                        <a:pt x="6126" y="403"/>
                        <a:pt x="5588" y="863"/>
                        <a:pt x="5036" y="1267"/>
                      </a:cubicBezTo>
                      <a:cubicBezTo>
                        <a:pt x="3661" y="2271"/>
                        <a:pt x="1596" y="3462"/>
                        <a:pt x="1" y="3954"/>
                      </a:cubicBezTo>
                      <a:cubicBezTo>
                        <a:pt x="222" y="4002"/>
                        <a:pt x="452" y="4024"/>
                        <a:pt x="689" y="4024"/>
                      </a:cubicBezTo>
                      <a:cubicBezTo>
                        <a:pt x="2713" y="4024"/>
                        <a:pt x="5248" y="2408"/>
                        <a:pt x="6742" y="1041"/>
                      </a:cubicBezTo>
                      <a:cubicBezTo>
                        <a:pt x="6881" y="916"/>
                        <a:pt x="7011" y="781"/>
                        <a:pt x="7132" y="639"/>
                      </a:cubicBezTo>
                      <a:cubicBezTo>
                        <a:pt x="7368" y="355"/>
                        <a:pt x="7187" y="1"/>
                        <a:pt x="6906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21" name="Google Shape;821;p3"/>
                <p:cNvSpPr/>
                <p:nvPr/>
              </p:nvSpPr>
              <p:spPr>
                <a:xfrm>
                  <a:off x="1974150" y="3823400"/>
                  <a:ext cx="163775" cy="8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1" h="3280" extrusionOk="0">
                      <a:moveTo>
                        <a:pt x="6083" y="0"/>
                      </a:moveTo>
                      <a:cubicBezTo>
                        <a:pt x="6028" y="0"/>
                        <a:pt x="5970" y="14"/>
                        <a:pt x="5913" y="46"/>
                      </a:cubicBezTo>
                      <a:cubicBezTo>
                        <a:pt x="5403" y="322"/>
                        <a:pt x="4939" y="703"/>
                        <a:pt x="4458" y="1035"/>
                      </a:cubicBezTo>
                      <a:cubicBezTo>
                        <a:pt x="3260" y="1858"/>
                        <a:pt x="1439" y="2820"/>
                        <a:pt x="0" y="3193"/>
                      </a:cubicBezTo>
                      <a:cubicBezTo>
                        <a:pt x="252" y="3252"/>
                        <a:pt x="515" y="3280"/>
                        <a:pt x="784" y="3280"/>
                      </a:cubicBezTo>
                      <a:cubicBezTo>
                        <a:pt x="2623" y="3280"/>
                        <a:pt x="4769" y="2002"/>
                        <a:pt x="6019" y="897"/>
                      </a:cubicBezTo>
                      <a:cubicBezTo>
                        <a:pt x="6137" y="794"/>
                        <a:pt x="6248" y="681"/>
                        <a:pt x="6349" y="561"/>
                      </a:cubicBezTo>
                      <a:cubicBezTo>
                        <a:pt x="6551" y="320"/>
                        <a:pt x="6348" y="0"/>
                        <a:pt x="6083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22" name="Google Shape;822;p3"/>
                <p:cNvSpPr/>
                <p:nvPr/>
              </p:nvSpPr>
              <p:spPr>
                <a:xfrm>
                  <a:off x="1698600" y="3813875"/>
                  <a:ext cx="105825" cy="25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" h="10225" extrusionOk="0">
                      <a:moveTo>
                        <a:pt x="1238" y="0"/>
                      </a:moveTo>
                      <a:cubicBezTo>
                        <a:pt x="1" y="2664"/>
                        <a:pt x="1421" y="6929"/>
                        <a:pt x="2851" y="9426"/>
                      </a:cubicBezTo>
                      <a:cubicBezTo>
                        <a:pt x="2967" y="9633"/>
                        <a:pt x="3099" y="9831"/>
                        <a:pt x="3243" y="10018"/>
                      </a:cubicBezTo>
                      <a:cubicBezTo>
                        <a:pt x="3356" y="10162"/>
                        <a:pt x="3504" y="10224"/>
                        <a:pt x="3646" y="10224"/>
                      </a:cubicBezTo>
                      <a:cubicBezTo>
                        <a:pt x="3950" y="10224"/>
                        <a:pt x="4233" y="9943"/>
                        <a:pt x="4119" y="9575"/>
                      </a:cubicBezTo>
                      <a:cubicBezTo>
                        <a:pt x="3862" y="8748"/>
                        <a:pt x="3441" y="7949"/>
                        <a:pt x="3097" y="7143"/>
                      </a:cubicBezTo>
                      <a:cubicBezTo>
                        <a:pt x="2244" y="5139"/>
                        <a:pt x="1368" y="2191"/>
                        <a:pt x="1238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23" name="Google Shape;823;p3"/>
                <p:cNvSpPr/>
                <p:nvPr/>
              </p:nvSpPr>
              <p:spPr>
                <a:xfrm>
                  <a:off x="2172100" y="3876675"/>
                  <a:ext cx="153550" cy="4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2" h="1766" extrusionOk="0">
                      <a:moveTo>
                        <a:pt x="5792" y="1"/>
                      </a:moveTo>
                      <a:cubicBezTo>
                        <a:pt x="5736" y="1"/>
                        <a:pt x="5680" y="7"/>
                        <a:pt x="5629" y="17"/>
                      </a:cubicBezTo>
                      <a:cubicBezTo>
                        <a:pt x="3896" y="338"/>
                        <a:pt x="2177" y="718"/>
                        <a:pt x="473" y="1157"/>
                      </a:cubicBezTo>
                      <a:cubicBezTo>
                        <a:pt x="290" y="1204"/>
                        <a:pt x="136" y="1244"/>
                        <a:pt x="0" y="1372"/>
                      </a:cubicBezTo>
                      <a:cubicBezTo>
                        <a:pt x="326" y="1654"/>
                        <a:pt x="818" y="1766"/>
                        <a:pt x="1387" y="1766"/>
                      </a:cubicBezTo>
                      <a:cubicBezTo>
                        <a:pt x="2895" y="1766"/>
                        <a:pt x="4939" y="980"/>
                        <a:pt x="5821" y="529"/>
                      </a:cubicBezTo>
                      <a:cubicBezTo>
                        <a:pt x="5969" y="453"/>
                        <a:pt x="6141" y="317"/>
                        <a:pt x="6093" y="158"/>
                      </a:cubicBezTo>
                      <a:cubicBezTo>
                        <a:pt x="6055" y="38"/>
                        <a:pt x="5926" y="1"/>
                        <a:pt x="5792" y="1"/>
                      </a:cubicBezTo>
                      <a:close/>
                    </a:path>
                  </a:pathLst>
                </a:custGeom>
                <a:solidFill>
                  <a:srgbClr val="5B6F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24" name="Google Shape;824;p3"/>
                <p:cNvSpPr/>
                <p:nvPr/>
              </p:nvSpPr>
              <p:spPr>
                <a:xfrm>
                  <a:off x="2156100" y="3917825"/>
                  <a:ext cx="155650" cy="2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6" h="983" extrusionOk="0">
                      <a:moveTo>
                        <a:pt x="3914" y="0"/>
                      </a:moveTo>
                      <a:cubicBezTo>
                        <a:pt x="2778" y="0"/>
                        <a:pt x="1642" y="26"/>
                        <a:pt x="507" y="76"/>
                      </a:cubicBezTo>
                      <a:cubicBezTo>
                        <a:pt x="318" y="84"/>
                        <a:pt x="159" y="90"/>
                        <a:pt x="0" y="188"/>
                      </a:cubicBezTo>
                      <a:cubicBezTo>
                        <a:pt x="455" y="789"/>
                        <a:pt x="1515" y="983"/>
                        <a:pt x="2641" y="983"/>
                      </a:cubicBezTo>
                      <a:cubicBezTo>
                        <a:pt x="3872" y="983"/>
                        <a:pt x="5182" y="751"/>
                        <a:pt x="5869" y="564"/>
                      </a:cubicBezTo>
                      <a:cubicBezTo>
                        <a:pt x="6030" y="520"/>
                        <a:pt x="6226" y="423"/>
                        <a:pt x="6212" y="256"/>
                      </a:cubicBezTo>
                      <a:cubicBezTo>
                        <a:pt x="6195" y="79"/>
                        <a:pt x="5965" y="28"/>
                        <a:pt x="5786" y="23"/>
                      </a:cubicBezTo>
                      <a:cubicBezTo>
                        <a:pt x="5162" y="8"/>
                        <a:pt x="4538" y="0"/>
                        <a:pt x="3914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25" name="Google Shape;825;p3"/>
                <p:cNvSpPr/>
                <p:nvPr/>
              </p:nvSpPr>
              <p:spPr>
                <a:xfrm>
                  <a:off x="1839850" y="3875875"/>
                  <a:ext cx="112000" cy="19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0" h="7675" extrusionOk="0">
                      <a:moveTo>
                        <a:pt x="1029" y="0"/>
                      </a:moveTo>
                      <a:lnTo>
                        <a:pt x="1029" y="0"/>
                      </a:lnTo>
                      <a:cubicBezTo>
                        <a:pt x="0" y="1839"/>
                        <a:pt x="2568" y="5968"/>
                        <a:pt x="3712" y="7388"/>
                      </a:cubicBezTo>
                      <a:cubicBezTo>
                        <a:pt x="3823" y="7527"/>
                        <a:pt x="3988" y="7674"/>
                        <a:pt x="4149" y="7674"/>
                      </a:cubicBezTo>
                      <a:cubicBezTo>
                        <a:pt x="4190" y="7674"/>
                        <a:pt x="4232" y="7665"/>
                        <a:pt x="4272" y="7643"/>
                      </a:cubicBezTo>
                      <a:cubicBezTo>
                        <a:pt x="4480" y="7529"/>
                        <a:pt x="4419" y="7219"/>
                        <a:pt x="4330" y="6998"/>
                      </a:cubicBezTo>
                      <a:cubicBezTo>
                        <a:pt x="3440" y="4818"/>
                        <a:pt x="2476" y="2672"/>
                        <a:pt x="1438" y="560"/>
                      </a:cubicBezTo>
                      <a:cubicBezTo>
                        <a:pt x="1327" y="334"/>
                        <a:pt x="1234" y="142"/>
                        <a:pt x="1029" y="0"/>
                      </a:cubicBezTo>
                      <a:close/>
                    </a:path>
                  </a:pathLst>
                </a:custGeom>
                <a:solidFill>
                  <a:srgbClr val="1A240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26" name="Google Shape;826;p3"/>
                <p:cNvSpPr/>
                <p:nvPr/>
              </p:nvSpPr>
              <p:spPr>
                <a:xfrm>
                  <a:off x="1430775" y="3569625"/>
                  <a:ext cx="745075" cy="3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3" h="14332" extrusionOk="0">
                      <a:moveTo>
                        <a:pt x="305" y="1"/>
                      </a:moveTo>
                      <a:cubicBezTo>
                        <a:pt x="236" y="1"/>
                        <a:pt x="168" y="26"/>
                        <a:pt x="114" y="77"/>
                      </a:cubicBezTo>
                      <a:cubicBezTo>
                        <a:pt x="3" y="184"/>
                        <a:pt x="0" y="360"/>
                        <a:pt x="108" y="471"/>
                      </a:cubicBezTo>
                      <a:cubicBezTo>
                        <a:pt x="2422" y="2882"/>
                        <a:pt x="4068" y="4572"/>
                        <a:pt x="5797" y="6036"/>
                      </a:cubicBezTo>
                      <a:cubicBezTo>
                        <a:pt x="6672" y="6781"/>
                        <a:pt x="7592" y="7474"/>
                        <a:pt x="8551" y="8110"/>
                      </a:cubicBezTo>
                      <a:cubicBezTo>
                        <a:pt x="9537" y="8764"/>
                        <a:pt x="10608" y="9387"/>
                        <a:pt x="11825" y="10014"/>
                      </a:cubicBezTo>
                      <a:cubicBezTo>
                        <a:pt x="13197" y="10722"/>
                        <a:pt x="14436" y="11304"/>
                        <a:pt x="15614" y="11796"/>
                      </a:cubicBezTo>
                      <a:cubicBezTo>
                        <a:pt x="17041" y="12391"/>
                        <a:pt x="18397" y="12865"/>
                        <a:pt x="19763" y="13243"/>
                      </a:cubicBezTo>
                      <a:cubicBezTo>
                        <a:pt x="22393" y="13972"/>
                        <a:pt x="25013" y="14331"/>
                        <a:pt x="27723" y="14331"/>
                      </a:cubicBezTo>
                      <a:cubicBezTo>
                        <a:pt x="28322" y="14331"/>
                        <a:pt x="28926" y="14314"/>
                        <a:pt x="29535" y="14278"/>
                      </a:cubicBezTo>
                      <a:cubicBezTo>
                        <a:pt x="29687" y="14270"/>
                        <a:pt x="29803" y="14140"/>
                        <a:pt x="29794" y="13988"/>
                      </a:cubicBezTo>
                      <a:cubicBezTo>
                        <a:pt x="29786" y="13841"/>
                        <a:pt x="29665" y="13728"/>
                        <a:pt x="29520" y="13728"/>
                      </a:cubicBezTo>
                      <a:cubicBezTo>
                        <a:pt x="29514" y="13728"/>
                        <a:pt x="29509" y="13728"/>
                        <a:pt x="29503" y="13729"/>
                      </a:cubicBezTo>
                      <a:cubicBezTo>
                        <a:pt x="28906" y="13763"/>
                        <a:pt x="28314" y="13780"/>
                        <a:pt x="27727" y="13780"/>
                      </a:cubicBezTo>
                      <a:cubicBezTo>
                        <a:pt x="25066" y="13780"/>
                        <a:pt x="22492" y="13427"/>
                        <a:pt x="19910" y="12712"/>
                      </a:cubicBezTo>
                      <a:cubicBezTo>
                        <a:pt x="17445" y="12030"/>
                        <a:pt x="15029" y="11046"/>
                        <a:pt x="12077" y="9524"/>
                      </a:cubicBezTo>
                      <a:cubicBezTo>
                        <a:pt x="9731" y="8315"/>
                        <a:pt x="7959" y="7146"/>
                        <a:pt x="6152" y="5616"/>
                      </a:cubicBezTo>
                      <a:cubicBezTo>
                        <a:pt x="4445" y="4169"/>
                        <a:pt x="2808" y="2488"/>
                        <a:pt x="506" y="88"/>
                      </a:cubicBezTo>
                      <a:cubicBezTo>
                        <a:pt x="452" y="30"/>
                        <a:pt x="379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2733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226472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38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12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98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1/23/26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3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1/23/26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15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1/23/26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87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65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172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96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4" r:id="rId6"/>
    <p:sldLayoutId id="2147483710" r:id="rId7"/>
    <p:sldLayoutId id="2147483711" r:id="rId8"/>
    <p:sldLayoutId id="2147483712" r:id="rId9"/>
    <p:sldLayoutId id="2147483713" r:id="rId10"/>
    <p:sldLayoutId id="2147483715" r:id="rId11"/>
    <p:sldLayoutId id="2147483722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cteezy.com/vector-art/4641880-vector-illustration-of-high-school-building-vector-school-building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ordwall.net/resource/35536934/long-a-i" TargetMode="External"/><Relationship Id="rId2" Type="http://schemas.openxmlformats.org/officeDocument/2006/relationships/hyperlink" Target="https://wordwall.net/resource/65915360/reading-cards-i-ai-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ordwall.net/resource/66644542/reading-cards-a-%C3%A6-ei-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4C961F1-BB72-3739-64B0-7680AEF0D570}"/>
              </a:ext>
            </a:extLst>
          </p:cNvPr>
          <p:cNvSpPr txBox="1"/>
          <p:nvPr/>
        </p:nvSpPr>
        <p:spPr>
          <a:xfrm>
            <a:off x="3512128" y="2762907"/>
            <a:ext cx="60979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5400" b="1"/>
              <a:t>よんでみよう！</a:t>
            </a:r>
          </a:p>
        </p:txBody>
      </p:sp>
      <p:pic>
        <p:nvPicPr>
          <p:cNvPr id="1026" name="Picture 2" descr="LOGO-2023-Great-Reading-Challenge ...">
            <a:extLst>
              <a:ext uri="{FF2B5EF4-FFF2-40B4-BE49-F238E27FC236}">
                <a16:creationId xmlns:a16="http://schemas.microsoft.com/office/drawing/2014/main" id="{14D0687C-78B1-6B4D-3B69-AD52EFEFA7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156"/>
          <a:stretch/>
        </p:blipFill>
        <p:spPr bwMode="auto">
          <a:xfrm>
            <a:off x="4251367" y="162211"/>
            <a:ext cx="3179350" cy="248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CC4CB9A-10D4-3B36-EB10-7D8776B11702}"/>
              </a:ext>
            </a:extLst>
          </p:cNvPr>
          <p:cNvSpPr txBox="1"/>
          <p:nvPr/>
        </p:nvSpPr>
        <p:spPr>
          <a:xfrm>
            <a:off x="3512128" y="3802705"/>
            <a:ext cx="52162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200" b="1"/>
              <a:t>リーディング チャレンジ</a:t>
            </a:r>
          </a:p>
        </p:txBody>
      </p:sp>
    </p:spTree>
    <p:extLst>
      <p:ext uri="{BB962C8B-B14F-4D97-AF65-F5344CB8AC3E}">
        <p14:creationId xmlns:p14="http://schemas.microsoft.com/office/powerpoint/2010/main" val="155004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913" y="564440"/>
            <a:ext cx="6511577" cy="434444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正方形/長方形 4"/>
          <p:cNvSpPr/>
          <p:nvPr/>
        </p:nvSpPr>
        <p:spPr>
          <a:xfrm>
            <a:off x="1" y="5101388"/>
            <a:ext cx="12192000" cy="15881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kumimoji="1" lang="en-US" altLang="ja-JP" sz="8000" b="1" dirty="0">
                <a:ln>
                  <a:solidFill>
                    <a:srgbClr val="FF0000"/>
                  </a:solidFill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GIVING DIRECTIONS</a:t>
            </a:r>
            <a:endParaRPr kumimoji="1" lang="ja-JP" altLang="en-US" sz="8000" b="1" dirty="0">
              <a:ln>
                <a:solidFill>
                  <a:srgbClr val="FF0000"/>
                </a:solidFill>
              </a:ln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9588138" y="198462"/>
            <a:ext cx="2460172" cy="15881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altLang="ja-JP" sz="4400" b="1" dirty="0">
                <a:ln>
                  <a:solidFill>
                    <a:srgbClr val="00B0F0"/>
                  </a:solidFill>
                </a:ln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PART </a:t>
            </a:r>
          </a:p>
          <a:p>
            <a:pPr algn="ctr"/>
            <a:r>
              <a:rPr lang="en-US" altLang="ja-JP" sz="4400" b="1" dirty="0">
                <a:ln>
                  <a:solidFill>
                    <a:srgbClr val="00B0F0"/>
                  </a:solidFill>
                </a:ln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ONE</a:t>
            </a:r>
            <a:endParaRPr kumimoji="1" lang="ja-JP" altLang="en-US" sz="4400" b="1" dirty="0">
              <a:ln>
                <a:solidFill>
                  <a:srgbClr val="00B0F0"/>
                </a:solidFill>
              </a:ln>
              <a:solidFill>
                <a:srgbClr val="00B0F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1060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曲折矢印 4"/>
          <p:cNvSpPr/>
          <p:nvPr/>
        </p:nvSpPr>
        <p:spPr>
          <a:xfrm>
            <a:off x="6731727" y="2285999"/>
            <a:ext cx="2869472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曲折矢印 6"/>
          <p:cNvSpPr/>
          <p:nvPr/>
        </p:nvSpPr>
        <p:spPr>
          <a:xfrm flipH="1">
            <a:off x="2142308" y="2285999"/>
            <a:ext cx="2869472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8" name="上矢印 7"/>
          <p:cNvSpPr/>
          <p:nvPr/>
        </p:nvSpPr>
        <p:spPr>
          <a:xfrm>
            <a:off x="5473336" y="1267095"/>
            <a:ext cx="796835" cy="2756263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角丸四角形吹き出し 9"/>
          <p:cNvSpPr/>
          <p:nvPr/>
        </p:nvSpPr>
        <p:spPr>
          <a:xfrm>
            <a:off x="182887" y="232229"/>
            <a:ext cx="5129342" cy="1553028"/>
          </a:xfrm>
          <a:prstGeom prst="wedgeRoundRectCallout">
            <a:avLst>
              <a:gd name="adj1" fmla="val -36923"/>
              <a:gd name="adj2" fmla="val 67173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4400" dirty="0">
                <a:latin typeface="Comic Sans MS" panose="030F0702030302020204" pitchFamily="66" charset="0"/>
              </a:rPr>
              <a:t>GO STRAI</a:t>
            </a:r>
            <a:r>
              <a:rPr kumimoji="1" lang="en-US" altLang="ja-JP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GH</a:t>
            </a:r>
            <a:r>
              <a:rPr kumimoji="1" lang="en-US" altLang="ja-JP" sz="4400" dirty="0">
                <a:latin typeface="Comic Sans MS" panose="030F0702030302020204" pitchFamily="66" charset="0"/>
              </a:rPr>
              <a:t>T!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  <p:sp>
        <p:nvSpPr>
          <p:cNvPr id="11" name="角丸四角形吹き出し 10"/>
          <p:cNvSpPr/>
          <p:nvPr/>
        </p:nvSpPr>
        <p:spPr>
          <a:xfrm>
            <a:off x="6731727" y="232229"/>
            <a:ext cx="5129342" cy="1553028"/>
          </a:xfrm>
          <a:prstGeom prst="wedgeRoundRectCallout">
            <a:avLst>
              <a:gd name="adj1" fmla="val 41611"/>
              <a:gd name="adj2" fmla="val 83086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4400" dirty="0">
                <a:latin typeface="Comic Sans MS" panose="030F0702030302020204" pitchFamily="66" charset="0"/>
              </a:rPr>
              <a:t>TURN RI</a:t>
            </a:r>
            <a:r>
              <a:rPr lang="en-US" altLang="ja-JP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GH</a:t>
            </a:r>
            <a:r>
              <a:rPr lang="en-US" altLang="ja-JP" sz="4400" dirty="0">
                <a:latin typeface="Comic Sans MS" panose="030F0702030302020204" pitchFamily="66" charset="0"/>
              </a:rPr>
              <a:t>T</a:t>
            </a:r>
            <a:r>
              <a:rPr kumimoji="1" lang="en-US" altLang="ja-JP" sz="4400" dirty="0">
                <a:latin typeface="Comic Sans MS" panose="030F0702030302020204" pitchFamily="66" charset="0"/>
              </a:rPr>
              <a:t>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  <p:sp>
        <p:nvSpPr>
          <p:cNvPr id="14" name="角丸四角形吹き出し 13"/>
          <p:cNvSpPr/>
          <p:nvPr/>
        </p:nvSpPr>
        <p:spPr>
          <a:xfrm>
            <a:off x="182887" y="4209063"/>
            <a:ext cx="5129342" cy="1553028"/>
          </a:xfrm>
          <a:prstGeom prst="wedgeRoundRectCallout">
            <a:avLst>
              <a:gd name="adj1" fmla="val -42705"/>
              <a:gd name="adj2" fmla="val 75130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4400" dirty="0">
                <a:latin typeface="Comic Sans MS" panose="030F0702030302020204" pitchFamily="66" charset="0"/>
              </a:rPr>
              <a:t>TURN LEFT</a:t>
            </a:r>
            <a:r>
              <a:rPr kumimoji="1" lang="en-US" altLang="ja-JP" sz="4400" dirty="0">
                <a:latin typeface="Comic Sans MS" panose="030F0702030302020204" pitchFamily="66" charset="0"/>
              </a:rPr>
              <a:t>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396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 animBg="1"/>
      <p:bldP spid="11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913" y="564440"/>
            <a:ext cx="6511577" cy="434444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正方形/長方形 4"/>
          <p:cNvSpPr/>
          <p:nvPr/>
        </p:nvSpPr>
        <p:spPr>
          <a:xfrm>
            <a:off x="1839269" y="5101388"/>
            <a:ext cx="8710863" cy="15881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altLang="ja-JP" sz="8000" b="1" dirty="0">
                <a:ln>
                  <a:solidFill>
                    <a:srgbClr val="FF0000"/>
                  </a:solidFill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ONCE</a:t>
            </a:r>
            <a:r>
              <a:rPr lang="en-US" altLang="ja-JP" sz="8000" b="1" dirty="0">
                <a:ln>
                  <a:solidFill>
                    <a:srgbClr val="FF0000"/>
                  </a:solidFill>
                </a:ln>
                <a:solidFill>
                  <a:srgbClr val="FFFF00"/>
                </a:solidFill>
              </a:rPr>
              <a:t> MORE</a:t>
            </a:r>
            <a:endParaRPr kumimoji="1" lang="ja-JP" altLang="en-US" sz="8000" b="1" dirty="0">
              <a:ln>
                <a:solidFill>
                  <a:srgbClr val="FF0000"/>
                </a:solidFill>
              </a:ln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09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曲折矢印 4"/>
          <p:cNvSpPr/>
          <p:nvPr/>
        </p:nvSpPr>
        <p:spPr>
          <a:xfrm>
            <a:off x="6731727" y="2285999"/>
            <a:ext cx="2869472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曲折矢印 6"/>
          <p:cNvSpPr/>
          <p:nvPr/>
        </p:nvSpPr>
        <p:spPr>
          <a:xfrm flipH="1">
            <a:off x="2142308" y="2285999"/>
            <a:ext cx="2869472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8" name="上矢印 7"/>
          <p:cNvSpPr/>
          <p:nvPr/>
        </p:nvSpPr>
        <p:spPr>
          <a:xfrm>
            <a:off x="5473336" y="1267095"/>
            <a:ext cx="796835" cy="2756263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角丸四角形吹き出し 9"/>
          <p:cNvSpPr/>
          <p:nvPr/>
        </p:nvSpPr>
        <p:spPr>
          <a:xfrm>
            <a:off x="182887" y="232229"/>
            <a:ext cx="5129342" cy="1553028"/>
          </a:xfrm>
          <a:prstGeom prst="wedgeRoundRectCallout">
            <a:avLst>
              <a:gd name="adj1" fmla="val -36923"/>
              <a:gd name="adj2" fmla="val 67173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4400" dirty="0">
                <a:latin typeface="Comic Sans MS" panose="030F0702030302020204" pitchFamily="66" charset="0"/>
              </a:rPr>
              <a:t>GO STRAI</a:t>
            </a:r>
            <a:r>
              <a:rPr kumimoji="1" lang="en-US" altLang="ja-JP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GH</a:t>
            </a:r>
            <a:r>
              <a:rPr kumimoji="1" lang="en-US" altLang="ja-JP" sz="4400" dirty="0">
                <a:latin typeface="Comic Sans MS" panose="030F0702030302020204" pitchFamily="66" charset="0"/>
              </a:rPr>
              <a:t>T!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  <p:sp>
        <p:nvSpPr>
          <p:cNvPr id="11" name="角丸四角形吹き出し 10"/>
          <p:cNvSpPr/>
          <p:nvPr/>
        </p:nvSpPr>
        <p:spPr>
          <a:xfrm>
            <a:off x="6731727" y="232229"/>
            <a:ext cx="5129342" cy="1553028"/>
          </a:xfrm>
          <a:prstGeom prst="wedgeRoundRectCallout">
            <a:avLst>
              <a:gd name="adj1" fmla="val 41611"/>
              <a:gd name="adj2" fmla="val 83086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4400" dirty="0">
                <a:latin typeface="Comic Sans MS" panose="030F0702030302020204" pitchFamily="66" charset="0"/>
              </a:rPr>
              <a:t>TURN RI</a:t>
            </a:r>
            <a:r>
              <a:rPr lang="en-US" altLang="ja-JP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GH</a:t>
            </a:r>
            <a:r>
              <a:rPr lang="en-US" altLang="ja-JP" sz="4400" dirty="0">
                <a:latin typeface="Comic Sans MS" panose="030F0702030302020204" pitchFamily="66" charset="0"/>
              </a:rPr>
              <a:t>T</a:t>
            </a:r>
            <a:r>
              <a:rPr kumimoji="1" lang="en-US" altLang="ja-JP" sz="4400" dirty="0">
                <a:latin typeface="Comic Sans MS" panose="030F0702030302020204" pitchFamily="66" charset="0"/>
              </a:rPr>
              <a:t>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  <p:sp>
        <p:nvSpPr>
          <p:cNvPr id="14" name="角丸四角形吹き出し 13"/>
          <p:cNvSpPr/>
          <p:nvPr/>
        </p:nvSpPr>
        <p:spPr>
          <a:xfrm>
            <a:off x="182887" y="4209063"/>
            <a:ext cx="5129342" cy="1553028"/>
          </a:xfrm>
          <a:prstGeom prst="wedgeRoundRectCallout">
            <a:avLst>
              <a:gd name="adj1" fmla="val -42705"/>
              <a:gd name="adj2" fmla="val 75130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4400" dirty="0">
                <a:latin typeface="Comic Sans MS" panose="030F0702030302020204" pitchFamily="66" charset="0"/>
              </a:rPr>
              <a:t>TURN LEFT</a:t>
            </a:r>
            <a:r>
              <a:rPr kumimoji="1" lang="en-US" altLang="ja-JP" sz="4400" dirty="0">
                <a:latin typeface="Comic Sans MS" panose="030F0702030302020204" pitchFamily="66" charset="0"/>
              </a:rPr>
              <a:t>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761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 animBg="1"/>
      <p:bldP spid="11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D7327-047E-0B7F-E73D-61169E136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803" y="2230048"/>
            <a:ext cx="4579155" cy="792909"/>
          </a:xfrm>
        </p:spPr>
        <p:txBody>
          <a:bodyPr/>
          <a:lstStyle/>
          <a:p>
            <a:r>
              <a:rPr lang="en-US" dirty="0"/>
              <a:t>Repeat after me…</a:t>
            </a:r>
            <a:endParaRPr lang="en-JP" dirty="0"/>
          </a:p>
        </p:txBody>
      </p:sp>
    </p:spTree>
    <p:extLst>
      <p:ext uri="{BB962C8B-B14F-4D97-AF65-F5344CB8AC3E}">
        <p14:creationId xmlns:p14="http://schemas.microsoft.com/office/powerpoint/2010/main" val="2401428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D7327-047E-0B7F-E73D-61169E136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739" y="1110939"/>
            <a:ext cx="4579155" cy="792909"/>
          </a:xfrm>
        </p:spPr>
        <p:txBody>
          <a:bodyPr/>
          <a:lstStyle/>
          <a:p>
            <a:r>
              <a:rPr lang="en-US" dirty="0"/>
              <a:t>Everybody stand up</a:t>
            </a:r>
            <a:endParaRPr lang="en-JP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301F582-8223-1421-CC03-32EA8DE85B2D}"/>
              </a:ext>
            </a:extLst>
          </p:cNvPr>
          <p:cNvSpPr>
            <a:spLocks noGrp="1"/>
          </p:cNvSpPr>
          <p:nvPr/>
        </p:nvSpPr>
        <p:spPr>
          <a:xfrm>
            <a:off x="1404739" y="1765328"/>
            <a:ext cx="4579155" cy="7929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Let’s play a game….</a:t>
            </a:r>
            <a:endParaRPr lang="en-JP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ABB03A9-5134-D1D3-7646-37D08E1C61CC}"/>
              </a:ext>
            </a:extLst>
          </p:cNvPr>
          <p:cNvSpPr>
            <a:spLocks noGrp="1"/>
          </p:cNvSpPr>
          <p:nvPr/>
        </p:nvSpPr>
        <p:spPr>
          <a:xfrm>
            <a:off x="1404739" y="2636092"/>
            <a:ext cx="7648726" cy="63321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We have 3 Teams.. </a:t>
            </a:r>
          </a:p>
          <a:p>
            <a:r>
              <a:rPr lang="en-US" dirty="0"/>
              <a:t>If someone makes mistake in your team, your team sit down..</a:t>
            </a:r>
            <a:endParaRPr lang="en-JP" dirty="0"/>
          </a:p>
        </p:txBody>
      </p:sp>
    </p:spTree>
    <p:extLst>
      <p:ext uri="{BB962C8B-B14F-4D97-AF65-F5344CB8AC3E}">
        <p14:creationId xmlns:p14="http://schemas.microsoft.com/office/powerpoint/2010/main" val="3379705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1" y="5101388"/>
            <a:ext cx="12192000" cy="15881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altLang="ja-JP" sz="8000" b="1" dirty="0">
                <a:ln>
                  <a:solidFill>
                    <a:srgbClr val="FF0000"/>
                  </a:solidFill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SPOT THE DOG!</a:t>
            </a:r>
            <a:endParaRPr kumimoji="1" lang="ja-JP" altLang="en-US" sz="8000" b="1" dirty="0">
              <a:ln>
                <a:solidFill>
                  <a:srgbClr val="FF0000"/>
                </a:solidFill>
              </a:ln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6" name="Spot the Dog Picture" descr="http://wunderkeys.com/wp-content/uploads/2013/08/binocular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8047" y="354511"/>
            <a:ext cx="8235907" cy="4746877"/>
          </a:xfrm>
          <a:prstGeom prst="rect">
            <a:avLst/>
          </a:prstGeom>
          <a:noFill/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081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510471" y="648204"/>
            <a:ext cx="66109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Play with your pair.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0413CB-B2A7-1BDF-C105-29F8F065B1DE}"/>
              </a:ext>
            </a:extLst>
          </p:cNvPr>
          <p:cNvSpPr/>
          <p:nvPr/>
        </p:nvSpPr>
        <p:spPr>
          <a:xfrm>
            <a:off x="496520" y="2265267"/>
            <a:ext cx="108734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Find which direction is the dog?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6025C33-6300-BF03-4F59-3D07C8EF3C75}"/>
              </a:ext>
            </a:extLst>
          </p:cNvPr>
          <p:cNvSpPr/>
          <p:nvPr/>
        </p:nvSpPr>
        <p:spPr>
          <a:xfrm>
            <a:off x="496520" y="3722710"/>
            <a:ext cx="95707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Correct answer gets </a:t>
            </a:r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1 point.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1483FDB-AB69-CA44-8792-140DCAE2641D}"/>
              </a:ext>
            </a:extLst>
          </p:cNvPr>
          <p:cNvSpPr/>
          <p:nvPr/>
        </p:nvSpPr>
        <p:spPr>
          <a:xfrm>
            <a:off x="591121" y="4953417"/>
            <a:ext cx="1100975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ja-JP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If both have correct </a:t>
            </a:r>
          </a:p>
          <a:p>
            <a:r>
              <a:rPr lang="en-US" altLang="ja-JP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answers both get  1 point each.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742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曲折矢印 4"/>
          <p:cNvSpPr/>
          <p:nvPr/>
        </p:nvSpPr>
        <p:spPr>
          <a:xfrm>
            <a:off x="6817488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曲折矢印 6"/>
          <p:cNvSpPr/>
          <p:nvPr/>
        </p:nvSpPr>
        <p:spPr>
          <a:xfrm flipH="1">
            <a:off x="3186012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8" name="上矢印 7"/>
          <p:cNvSpPr/>
          <p:nvPr/>
        </p:nvSpPr>
        <p:spPr>
          <a:xfrm>
            <a:off x="5727461" y="2484630"/>
            <a:ext cx="796835" cy="1012178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3" name="Bee Do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8839" y="237488"/>
            <a:ext cx="2038802" cy="2283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B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9178" y="2043611"/>
            <a:ext cx="2039193" cy="2267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B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10" y="1999575"/>
            <a:ext cx="2039193" cy="2267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角丸四角形吹き出し 20"/>
          <p:cNvSpPr/>
          <p:nvPr/>
        </p:nvSpPr>
        <p:spPr>
          <a:xfrm>
            <a:off x="7416232" y="237488"/>
            <a:ext cx="3601909" cy="1553028"/>
          </a:xfrm>
          <a:prstGeom prst="wedgeRoundRectCallout">
            <a:avLst>
              <a:gd name="adj1" fmla="val -60689"/>
              <a:gd name="adj2" fmla="val 62140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4400" dirty="0">
                <a:latin typeface="Comic Sans MS" panose="030F0702030302020204" pitchFamily="66" charset="0"/>
              </a:rPr>
              <a:t>GO STRAIGHT</a:t>
            </a:r>
            <a:r>
              <a:rPr kumimoji="1" lang="en-US" altLang="ja-JP" sz="4400" dirty="0">
                <a:latin typeface="Comic Sans MS" panose="030F0702030302020204" pitchFamily="66" charset="0"/>
              </a:rPr>
              <a:t>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  <p:pic>
        <p:nvPicPr>
          <p:cNvPr id="22" name="図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608" y="1464185"/>
            <a:ext cx="1070779" cy="10707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294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曲折矢印 4"/>
          <p:cNvSpPr/>
          <p:nvPr/>
        </p:nvSpPr>
        <p:spPr>
          <a:xfrm>
            <a:off x="6817488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曲折矢印 6"/>
          <p:cNvSpPr/>
          <p:nvPr/>
        </p:nvSpPr>
        <p:spPr>
          <a:xfrm flipH="1">
            <a:off x="3186012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8" name="上矢印 7"/>
          <p:cNvSpPr/>
          <p:nvPr/>
        </p:nvSpPr>
        <p:spPr>
          <a:xfrm>
            <a:off x="5727461" y="1963401"/>
            <a:ext cx="796835" cy="1599472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5" name="Hot Dog Do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7667" y="2162792"/>
            <a:ext cx="2562594" cy="1883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Hot Dog" descr="http://media.npr.org/assets/news/2010/05/27/hotdog-b48b740d9d292d8f3243529d834cd89af866ab47-s6-c3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620" y="2181516"/>
            <a:ext cx="2572107" cy="1883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Hot Dog" descr="http://media.npr.org/assets/news/2010/05/27/hotdog-b48b740d9d292d8f3243529d834cd89af866ab47-s6-c3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8187" y="180638"/>
            <a:ext cx="2572107" cy="1883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角丸四角形吹き出し 17"/>
          <p:cNvSpPr/>
          <p:nvPr/>
        </p:nvSpPr>
        <p:spPr>
          <a:xfrm>
            <a:off x="7666694" y="4570673"/>
            <a:ext cx="4356295" cy="1553028"/>
          </a:xfrm>
          <a:prstGeom prst="wedgeRoundRectCallout">
            <a:avLst>
              <a:gd name="adj1" fmla="val -9234"/>
              <a:gd name="adj2" fmla="val -95704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4400" dirty="0">
                <a:latin typeface="Comic Sans MS" panose="030F0702030302020204" pitchFamily="66" charset="0"/>
              </a:rPr>
              <a:t>TURN RIGHT</a:t>
            </a:r>
            <a:r>
              <a:rPr kumimoji="1" lang="en-US" altLang="ja-JP" sz="4400" dirty="0">
                <a:latin typeface="Comic Sans MS" panose="030F0702030302020204" pitchFamily="66" charset="0"/>
              </a:rPr>
              <a:t>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  <p:pic>
        <p:nvPicPr>
          <p:cNvPr id="23" name="図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2028" y="1092451"/>
            <a:ext cx="1371600" cy="1371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6528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2">
            <a:extLst>
              <a:ext uri="{FF2B5EF4-FFF2-40B4-BE49-F238E27FC236}">
                <a16:creationId xmlns:a16="http://schemas.microsoft.com/office/drawing/2014/main" id="{DF228210-1C65-13BB-8121-B3817159D0F4}"/>
              </a:ext>
            </a:extLst>
          </p:cNvPr>
          <p:cNvSpPr txBox="1">
            <a:spLocks/>
          </p:cNvSpPr>
          <p:nvPr/>
        </p:nvSpPr>
        <p:spPr>
          <a:xfrm>
            <a:off x="4121786" y="2025439"/>
            <a:ext cx="3857911" cy="410750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22133">
                <a:latin typeface="Mangal Pro" panose="00000500000000000000" pitchFamily="2" charset="0"/>
                <a:ea typeface="Segoe UI Black" panose="020B0A02040204020203" pitchFamily="34" charset="0"/>
                <a:cs typeface="Mangal Pro" panose="00000500000000000000" pitchFamily="2" charset="0"/>
              </a:rPr>
              <a:t>ai</a:t>
            </a:r>
            <a:endParaRPr kumimoji="1" lang="ja-JP" altLang="en-US" sz="22133"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35731D9-0674-8FB8-D713-B10D05591451}"/>
              </a:ext>
            </a:extLst>
          </p:cNvPr>
          <p:cNvSpPr txBox="1"/>
          <p:nvPr/>
        </p:nvSpPr>
        <p:spPr>
          <a:xfrm>
            <a:off x="5319995" y="4877340"/>
            <a:ext cx="26597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>
                <a:highlight>
                  <a:srgbClr val="FFFF00"/>
                </a:highlight>
              </a:rPr>
              <a:t>「エイ」</a:t>
            </a:r>
            <a:endParaRPr kumimoji="1" lang="ja-JP" altLang="en-US" sz="4800">
              <a:highlight>
                <a:srgbClr val="FFFF00"/>
              </a:highlight>
            </a:endParaRPr>
          </a:p>
        </p:txBody>
      </p:sp>
      <p:sp>
        <p:nvSpPr>
          <p:cNvPr id="3" name="テキスト ボックス 4">
            <a:extLst>
              <a:ext uri="{FF2B5EF4-FFF2-40B4-BE49-F238E27FC236}">
                <a16:creationId xmlns:a16="http://schemas.microsoft.com/office/drawing/2014/main" id="{46843C06-F5A6-D7AF-3013-6B4B86AF8C3F}"/>
              </a:ext>
            </a:extLst>
          </p:cNvPr>
          <p:cNvSpPr txBox="1"/>
          <p:nvPr/>
        </p:nvSpPr>
        <p:spPr>
          <a:xfrm>
            <a:off x="3487882" y="1308442"/>
            <a:ext cx="52162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200" b="1"/>
              <a:t>リーディング チャレンジ</a:t>
            </a:r>
          </a:p>
        </p:txBody>
      </p:sp>
    </p:spTree>
    <p:extLst>
      <p:ext uri="{BB962C8B-B14F-4D97-AF65-F5344CB8AC3E}">
        <p14:creationId xmlns:p14="http://schemas.microsoft.com/office/powerpoint/2010/main" val="56172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曲折矢印 4"/>
          <p:cNvSpPr/>
          <p:nvPr/>
        </p:nvSpPr>
        <p:spPr>
          <a:xfrm>
            <a:off x="6817488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曲折矢印 6"/>
          <p:cNvSpPr/>
          <p:nvPr/>
        </p:nvSpPr>
        <p:spPr>
          <a:xfrm flipH="1">
            <a:off x="3186012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8" name="上矢印 7"/>
          <p:cNvSpPr/>
          <p:nvPr/>
        </p:nvSpPr>
        <p:spPr>
          <a:xfrm>
            <a:off x="5727461" y="2285999"/>
            <a:ext cx="796835" cy="1276874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8" name="Dog in Ca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984" y="1833337"/>
            <a:ext cx="2139495" cy="2124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Wilfr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952" y="1893044"/>
            <a:ext cx="2144275" cy="2102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Wildr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1865" y="183975"/>
            <a:ext cx="2144275" cy="2102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角丸四角形吹き出し 25"/>
          <p:cNvSpPr/>
          <p:nvPr/>
        </p:nvSpPr>
        <p:spPr>
          <a:xfrm>
            <a:off x="136449" y="4479696"/>
            <a:ext cx="4356295" cy="1553028"/>
          </a:xfrm>
          <a:prstGeom prst="wedgeRoundRectCallout">
            <a:avLst>
              <a:gd name="adj1" fmla="val -7917"/>
              <a:gd name="adj2" fmla="val -103968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4400" dirty="0">
                <a:latin typeface="Comic Sans MS" panose="030F0702030302020204" pitchFamily="66" charset="0"/>
              </a:rPr>
              <a:t>TURN LEFT</a:t>
            </a:r>
            <a:r>
              <a:rPr kumimoji="1" lang="en-US" altLang="ja-JP" sz="4400" dirty="0">
                <a:latin typeface="Comic Sans MS" panose="030F0702030302020204" pitchFamily="66" charset="0"/>
              </a:rPr>
              <a:t>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  <p:pic>
        <p:nvPicPr>
          <p:cNvPr id="27" name="図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983" y="1519443"/>
            <a:ext cx="1245029" cy="1245029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9669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曲折矢印 4"/>
          <p:cNvSpPr/>
          <p:nvPr/>
        </p:nvSpPr>
        <p:spPr>
          <a:xfrm>
            <a:off x="6817488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曲折矢印 6"/>
          <p:cNvSpPr/>
          <p:nvPr/>
        </p:nvSpPr>
        <p:spPr>
          <a:xfrm flipH="1">
            <a:off x="3186012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8" name="上矢印 7"/>
          <p:cNvSpPr/>
          <p:nvPr/>
        </p:nvSpPr>
        <p:spPr>
          <a:xfrm>
            <a:off x="5727461" y="2698617"/>
            <a:ext cx="796835" cy="864255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3" name="Do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4540" y="1705655"/>
            <a:ext cx="1879296" cy="2574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Boy" descr="http://s1.hubimg.com/u/9922124_f260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1342" y="284732"/>
            <a:ext cx="1828206" cy="2429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Boy" descr="http://s1.hubimg.com/u/9922124_f260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612" y="1778251"/>
            <a:ext cx="1828206" cy="242962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角丸四角形吹き出し 20"/>
          <p:cNvSpPr/>
          <p:nvPr/>
        </p:nvSpPr>
        <p:spPr>
          <a:xfrm>
            <a:off x="4346148" y="4715620"/>
            <a:ext cx="4356295" cy="1553028"/>
          </a:xfrm>
          <a:prstGeom prst="wedgeRoundRectCallout">
            <a:avLst>
              <a:gd name="adj1" fmla="val 62301"/>
              <a:gd name="adj2" fmla="val -81515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4400" dirty="0">
                <a:latin typeface="Comic Sans MS" panose="030F0702030302020204" pitchFamily="66" charset="0"/>
              </a:rPr>
              <a:t>Turn right!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  <p:pic>
        <p:nvPicPr>
          <p:cNvPr id="22" name="図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589" y="900319"/>
            <a:ext cx="1371600" cy="1371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735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曲折矢印 4"/>
          <p:cNvSpPr/>
          <p:nvPr/>
        </p:nvSpPr>
        <p:spPr>
          <a:xfrm>
            <a:off x="6817488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曲折矢印 6"/>
          <p:cNvSpPr/>
          <p:nvPr/>
        </p:nvSpPr>
        <p:spPr>
          <a:xfrm flipH="1">
            <a:off x="3186012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8" name="上矢印 7"/>
          <p:cNvSpPr/>
          <p:nvPr/>
        </p:nvSpPr>
        <p:spPr>
          <a:xfrm>
            <a:off x="5727461" y="2484630"/>
            <a:ext cx="796835" cy="1012178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2" name="Lion Do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87" y="2274454"/>
            <a:ext cx="2343959" cy="2138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L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1731" y="2171554"/>
            <a:ext cx="2343959" cy="22060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L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92" y="235915"/>
            <a:ext cx="2343959" cy="22060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角丸四角形吹き出し 17"/>
          <p:cNvSpPr/>
          <p:nvPr/>
        </p:nvSpPr>
        <p:spPr>
          <a:xfrm>
            <a:off x="624050" y="4910107"/>
            <a:ext cx="3601909" cy="1553028"/>
          </a:xfrm>
          <a:prstGeom prst="wedgeRoundRectCallout">
            <a:avLst>
              <a:gd name="adj1" fmla="val -27741"/>
              <a:gd name="adj2" fmla="val -99462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4400" dirty="0">
                <a:latin typeface="Comic Sans MS" panose="030F0702030302020204" pitchFamily="66" charset="0"/>
              </a:rPr>
              <a:t>TURN LEFT</a:t>
            </a:r>
            <a:r>
              <a:rPr kumimoji="1" lang="en-US" altLang="ja-JP" sz="4400" dirty="0">
                <a:latin typeface="Comic Sans MS" panose="030F0702030302020204" pitchFamily="66" charset="0"/>
              </a:rPr>
              <a:t>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  <p:pic>
        <p:nvPicPr>
          <p:cNvPr id="23" name="図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97" y="1636164"/>
            <a:ext cx="1070779" cy="10707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0149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曲折矢印 4"/>
          <p:cNvSpPr/>
          <p:nvPr/>
        </p:nvSpPr>
        <p:spPr>
          <a:xfrm>
            <a:off x="6817488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曲折矢印 6"/>
          <p:cNvSpPr/>
          <p:nvPr/>
        </p:nvSpPr>
        <p:spPr>
          <a:xfrm flipH="1">
            <a:off x="3186012" y="2285999"/>
            <a:ext cx="2079894" cy="1672046"/>
          </a:xfrm>
          <a:prstGeom prst="bent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8" name="上矢印 7"/>
          <p:cNvSpPr/>
          <p:nvPr/>
        </p:nvSpPr>
        <p:spPr>
          <a:xfrm>
            <a:off x="5727461" y="2285999"/>
            <a:ext cx="796835" cy="1276874"/>
          </a:xfrm>
          <a:prstGeom prst="upArrow">
            <a:avLst/>
          </a:prstGeom>
          <a:solidFill>
            <a:srgbClr val="FFFF00"/>
          </a:solidFill>
          <a:ln>
            <a:solidFill>
              <a:srgbClr val="FF0000"/>
            </a:solidFill>
          </a:ln>
          <a:scene3d>
            <a:camera prst="perspectiveRelaxedModerately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3" name="Walrus Dog" descr="https://s-media-cache-ak0.pinimg.com/236x/c8/55/e7/c855e7e6746a6f42bfa29e6d4d03991f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3912" y="205390"/>
            <a:ext cx="2916013" cy="1905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Walrus" descr="http://www.findfast.org/images/walrus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19" y="2111238"/>
            <a:ext cx="2916013" cy="1905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Walrus" descr="http://www.findfast.org/images/walrus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5741" y="1971512"/>
            <a:ext cx="2916013" cy="1905848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角丸四角形吹き出し 15"/>
          <p:cNvSpPr/>
          <p:nvPr/>
        </p:nvSpPr>
        <p:spPr>
          <a:xfrm>
            <a:off x="136449" y="4479696"/>
            <a:ext cx="4356295" cy="1553028"/>
          </a:xfrm>
          <a:prstGeom prst="wedgeRoundRectCallout">
            <a:avLst>
              <a:gd name="adj1" fmla="val 69052"/>
              <a:gd name="adj2" fmla="val -227017"/>
              <a:gd name="adj3" fmla="val 16667"/>
            </a:avLst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4400" dirty="0">
                <a:latin typeface="Comic Sans MS" panose="030F0702030302020204" pitchFamily="66" charset="0"/>
              </a:rPr>
              <a:t>Go STRAIGHT</a:t>
            </a:r>
            <a:r>
              <a:rPr kumimoji="1" lang="en-US" altLang="ja-JP" sz="4400" dirty="0">
                <a:latin typeface="Comic Sans MS" panose="030F0702030302020204" pitchFamily="66" charset="0"/>
              </a:rPr>
              <a:t>!</a:t>
            </a:r>
            <a:endParaRPr kumimoji="1" lang="ja-JP" altLang="en-US" sz="4400" dirty="0">
              <a:latin typeface="Comic Sans MS" panose="030F0702030302020204" pitchFamily="66" charset="0"/>
            </a:endParaRPr>
          </a:p>
        </p:txBody>
      </p:sp>
      <p:pic>
        <p:nvPicPr>
          <p:cNvPr id="17" name="図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803" y="85125"/>
            <a:ext cx="1245029" cy="1245029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29265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4" presetClass="exit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1" y="5101388"/>
            <a:ext cx="12192000" cy="15881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altLang="ja-JP" sz="8000" b="1" dirty="0">
                <a:ln>
                  <a:solidFill>
                    <a:srgbClr val="FF0000"/>
                  </a:solidFill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END</a:t>
            </a:r>
            <a:endParaRPr kumimoji="1" lang="ja-JP" altLang="en-US" sz="8000" b="1" dirty="0">
              <a:ln>
                <a:solidFill>
                  <a:srgbClr val="FF0000"/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6" name="Waving Dog" descr="http://rewardedbehaviorcontinues.com/wp-content/themes/toolbox/images/waving-do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706" y="768881"/>
            <a:ext cx="4776589" cy="4332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d Bye"/>
          <p:cNvSpPr/>
          <p:nvPr/>
        </p:nvSpPr>
        <p:spPr>
          <a:xfrm>
            <a:off x="7508202" y="179572"/>
            <a:ext cx="4032448" cy="1584176"/>
          </a:xfrm>
          <a:prstGeom prst="wedgeRoundRectCallout">
            <a:avLst>
              <a:gd name="adj1" fmla="val -52930"/>
              <a:gd name="adj2" fmla="val 66485"/>
              <a:gd name="adj3" fmla="val 16667"/>
            </a:avLst>
          </a:prstGeom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6000" dirty="0">
                <a:latin typeface="Comic Sans MS" panose="030F0702030302020204" pitchFamily="66" charset="0"/>
              </a:rPr>
              <a:t>Good Bye!</a:t>
            </a:r>
            <a:endParaRPr kumimoji="1" lang="ja-JP" alt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781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抽象, 挿絵, 建物, 記号 が含まれている画像&#10;&#10;自動的に生成された説明">
            <a:extLst>
              <a:ext uri="{FF2B5EF4-FFF2-40B4-BE49-F238E27FC236}">
                <a16:creationId xmlns:a16="http://schemas.microsoft.com/office/drawing/2014/main" id="{130BB4F9-BDB9-6EB7-DECF-87515599B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886098" y="667909"/>
            <a:ext cx="6419803" cy="531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355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神戸市立本山南小学校">
            <a:extLst>
              <a:ext uri="{FF2B5EF4-FFF2-40B4-BE49-F238E27FC236}">
                <a16:creationId xmlns:a16="http://schemas.microsoft.com/office/drawing/2014/main" id="{BB85657E-99C4-C637-27B1-A6FFEF9E3A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53"/>
          <a:stretch/>
        </p:blipFill>
        <p:spPr bwMode="auto">
          <a:xfrm>
            <a:off x="967408" y="136876"/>
            <a:ext cx="10257183" cy="6584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2997CC55-58FC-ACA7-91BF-A7A3A3169EAE}"/>
              </a:ext>
            </a:extLst>
          </p:cNvPr>
          <p:cNvSpPr/>
          <p:nvPr/>
        </p:nvSpPr>
        <p:spPr>
          <a:xfrm>
            <a:off x="1259528" y="1043000"/>
            <a:ext cx="9400010" cy="646331"/>
          </a:xfrm>
          <a:prstGeom prst="rect">
            <a:avLst/>
          </a:prstGeom>
          <a:solidFill>
            <a:schemeClr val="accent2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3600" b="0" cap="none" spc="0" dirty="0">
                <a:ln w="0"/>
                <a:solidFill>
                  <a:schemeClr val="tx1"/>
                </a:solidFill>
                <a:latin typeface="Mangal Pro" panose="00000500000000000000" pitchFamily="2" charset="0"/>
                <a:cs typeface="Mangal Pro" panose="00000500000000000000" pitchFamily="2" charset="0"/>
              </a:rPr>
              <a:t>In </a:t>
            </a:r>
            <a:r>
              <a:rPr lang="en-US" altLang="ja-JP" sz="3600" b="0" cap="none" spc="0" dirty="0" err="1">
                <a:ln w="0"/>
                <a:solidFill>
                  <a:schemeClr val="tx1"/>
                </a:solidFill>
                <a:latin typeface="Mangal Pro" panose="00000500000000000000" pitchFamily="2" charset="0"/>
                <a:cs typeface="Mangal Pro" panose="00000500000000000000" pitchFamily="2" charset="0"/>
              </a:rPr>
              <a:t>Motoyama</a:t>
            </a:r>
            <a:r>
              <a:rPr lang="en-US" altLang="ja-JP" sz="3600" b="0" cap="none" spc="0" dirty="0">
                <a:ln w="0"/>
                <a:solidFill>
                  <a:schemeClr val="tx1"/>
                </a:solidFill>
                <a:latin typeface="Mangal Pro" panose="00000500000000000000" pitchFamily="2" charset="0"/>
                <a:cs typeface="Mangal Pro" panose="00000500000000000000" pitchFamily="2" charset="0"/>
              </a:rPr>
              <a:t> Minami Elementary school.</a:t>
            </a:r>
            <a:endParaRPr lang="ja-JP" altLang="en-US" sz="3600" b="0" cap="none" spc="0" dirty="0">
              <a:ln w="0"/>
              <a:solidFill>
                <a:schemeClr val="tx1"/>
              </a:solidFill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F511FF9-84D2-69B5-5B80-AE4459B3823D}"/>
              </a:ext>
            </a:extLst>
          </p:cNvPr>
          <p:cNvSpPr txBox="1">
            <a:spLocks/>
          </p:cNvSpPr>
          <p:nvPr/>
        </p:nvSpPr>
        <p:spPr>
          <a:xfrm>
            <a:off x="3382353" y="1923309"/>
            <a:ext cx="5841161" cy="113225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ja-JP" dirty="0"/>
              <a:t>What classrooms here?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487769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教室のイラスト | かわいいフリー素材集 いらすとや">
            <a:extLst>
              <a:ext uri="{FF2B5EF4-FFF2-40B4-BE49-F238E27FC236}">
                <a16:creationId xmlns:a16="http://schemas.microsoft.com/office/drawing/2014/main" id="{238A2776-5DB0-4466-A74F-D7CA766D5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310" y="493486"/>
            <a:ext cx="4241121" cy="393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B8B2BBA2-F680-42C1-8F85-6F6000F407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000" t="44000" r="34783" b="31640"/>
          <a:stretch/>
        </p:blipFill>
        <p:spPr>
          <a:xfrm>
            <a:off x="5843782" y="275681"/>
            <a:ext cx="4704947" cy="630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340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2dsイラスト／無料イラストなら「イラストAC」">
            <a:extLst>
              <a:ext uri="{FF2B5EF4-FFF2-40B4-BE49-F238E27FC236}">
                <a16:creationId xmlns:a16="http://schemas.microsoft.com/office/drawing/2014/main" id="{CA64DE2F-3927-4A6D-BA63-5BE16FD81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054" y="471624"/>
            <a:ext cx="4324350" cy="32385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CBFEAC84-A27C-4D00-A09E-DB41549B90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598" t="70784" r="2185" b="4856"/>
          <a:stretch/>
        </p:blipFill>
        <p:spPr>
          <a:xfrm>
            <a:off x="6096000" y="322762"/>
            <a:ext cx="4704947" cy="630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096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好調な芸術家のイラスト（女性） | かわいいフリー素材集 いらすとや">
            <a:extLst>
              <a:ext uri="{FF2B5EF4-FFF2-40B4-BE49-F238E27FC236}">
                <a16:creationId xmlns:a16="http://schemas.microsoft.com/office/drawing/2014/main" id="{40681CF1-10F9-4244-91D6-230709A45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なんば】Twitter復活！！＆来週のお知らせ | なんば校 通信制高校のヒューマンキャンパス高校">
            <a:extLst>
              <a:ext uri="{FF2B5EF4-FFF2-40B4-BE49-F238E27FC236}">
                <a16:creationId xmlns:a16="http://schemas.microsoft.com/office/drawing/2014/main" id="{908FDF0B-8549-4223-AFC3-ED5043EA1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857" y="3109686"/>
            <a:ext cx="3748314" cy="3748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2863EE4-269B-499B-B719-43FFFD2046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432" t="44443" r="2351" b="31197"/>
          <a:stretch/>
        </p:blipFill>
        <p:spPr>
          <a:xfrm>
            <a:off x="6096000" y="275681"/>
            <a:ext cx="4704947" cy="630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278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2">
            <a:extLst>
              <a:ext uri="{FF2B5EF4-FFF2-40B4-BE49-F238E27FC236}">
                <a16:creationId xmlns:a16="http://schemas.microsoft.com/office/drawing/2014/main" id="{DF228210-1C65-13BB-8121-B3817159D0F4}"/>
              </a:ext>
            </a:extLst>
          </p:cNvPr>
          <p:cNvSpPr txBox="1">
            <a:spLocks/>
          </p:cNvSpPr>
          <p:nvPr/>
        </p:nvSpPr>
        <p:spPr>
          <a:xfrm>
            <a:off x="3916890" y="459774"/>
            <a:ext cx="1098305" cy="9548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>
                <a:latin typeface="NHHandwriting Medium" panose="020F0500000000000000" pitchFamily="34" charset="0"/>
                <a:ea typeface="Segoe UI Black" panose="020B0A02040204020203" pitchFamily="34" charset="0"/>
              </a:rPr>
              <a:t>ai</a:t>
            </a:r>
            <a:endParaRPr kumimoji="1" lang="ja-JP" altLang="en-US" sz="6600">
              <a:latin typeface="NHHandwriting Medium" panose="020F0500000000000000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35731D9-0674-8FB8-D713-B10D05591451}"/>
              </a:ext>
            </a:extLst>
          </p:cNvPr>
          <p:cNvSpPr txBox="1"/>
          <p:nvPr/>
        </p:nvSpPr>
        <p:spPr>
          <a:xfrm>
            <a:off x="5206336" y="459774"/>
            <a:ext cx="26597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>
                <a:highlight>
                  <a:srgbClr val="FFFF00"/>
                </a:highlight>
              </a:rPr>
              <a:t>「エイ」</a:t>
            </a:r>
            <a:endParaRPr kumimoji="1" lang="ja-JP" altLang="en-US" sz="4800">
              <a:highlight>
                <a:srgbClr val="FFFF00"/>
              </a:highlight>
            </a:endParaRPr>
          </a:p>
        </p:txBody>
      </p:sp>
      <p:sp>
        <p:nvSpPr>
          <p:cNvPr id="2" name="タイトル 2">
            <a:extLst>
              <a:ext uri="{FF2B5EF4-FFF2-40B4-BE49-F238E27FC236}">
                <a16:creationId xmlns:a16="http://schemas.microsoft.com/office/drawing/2014/main" id="{63A84631-9E47-2076-3EB2-EA672877E516}"/>
              </a:ext>
            </a:extLst>
          </p:cNvPr>
          <p:cNvSpPr txBox="1">
            <a:spLocks/>
          </p:cNvSpPr>
          <p:nvPr/>
        </p:nvSpPr>
        <p:spPr>
          <a:xfrm>
            <a:off x="1379971" y="1855342"/>
            <a:ext cx="2536919" cy="12423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>
                <a:solidFill>
                  <a:schemeClr val="tx1"/>
                </a:solidFill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m</a:t>
            </a:r>
            <a:r>
              <a:rPr kumimoji="1" lang="en-US" altLang="ja-JP" sz="6600">
                <a:solidFill>
                  <a:schemeClr val="tx1"/>
                </a:solidFill>
                <a:highlight>
                  <a:srgbClr val="FFFF00"/>
                </a:highlight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ai</a:t>
            </a:r>
            <a:r>
              <a:rPr kumimoji="1" lang="en-US" altLang="ja-JP" sz="6600">
                <a:solidFill>
                  <a:schemeClr val="tx1"/>
                </a:solidFill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l</a:t>
            </a:r>
            <a:endParaRPr kumimoji="1" lang="ja-JP" altLang="en-US" sz="6600">
              <a:solidFill>
                <a:schemeClr val="tx1"/>
              </a:solidFill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39A81C13-D957-8A8B-D3F1-04D218D4A502}"/>
              </a:ext>
            </a:extLst>
          </p:cNvPr>
          <p:cNvSpPr txBox="1">
            <a:spLocks/>
          </p:cNvSpPr>
          <p:nvPr/>
        </p:nvSpPr>
        <p:spPr>
          <a:xfrm>
            <a:off x="1379971" y="3429000"/>
            <a:ext cx="2536919" cy="12423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 dirty="0">
                <a:solidFill>
                  <a:schemeClr val="tx1"/>
                </a:solidFill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t</a:t>
            </a:r>
            <a:r>
              <a:rPr kumimoji="1" lang="en-US" altLang="ja-JP" sz="6600" dirty="0">
                <a:solidFill>
                  <a:schemeClr val="tx1"/>
                </a:solidFill>
                <a:highlight>
                  <a:srgbClr val="FFFF00"/>
                </a:highlight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ai</a:t>
            </a:r>
            <a:r>
              <a:rPr kumimoji="1" lang="en-US" altLang="ja-JP" sz="6600" dirty="0">
                <a:solidFill>
                  <a:schemeClr val="tx1"/>
                </a:solidFill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l</a:t>
            </a:r>
            <a:endParaRPr kumimoji="1" lang="ja-JP" altLang="en-US" sz="6600" dirty="0">
              <a:solidFill>
                <a:schemeClr val="tx1"/>
              </a:solidFill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4" name="タイトル 2">
            <a:extLst>
              <a:ext uri="{FF2B5EF4-FFF2-40B4-BE49-F238E27FC236}">
                <a16:creationId xmlns:a16="http://schemas.microsoft.com/office/drawing/2014/main" id="{DBE76B64-4535-29B7-8D32-2B937BAEC096}"/>
              </a:ext>
            </a:extLst>
          </p:cNvPr>
          <p:cNvSpPr txBox="1">
            <a:spLocks/>
          </p:cNvSpPr>
          <p:nvPr/>
        </p:nvSpPr>
        <p:spPr>
          <a:xfrm>
            <a:off x="1379971" y="5065606"/>
            <a:ext cx="2536919" cy="12423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>
                <a:solidFill>
                  <a:schemeClr val="tx1"/>
                </a:solidFill>
                <a:latin typeface="NHHandwriting Medium" panose="020F0500000000000000" pitchFamily="34" charset="0"/>
                <a:ea typeface="Segoe UI Black" panose="020B0A02040204020203" pitchFamily="34" charset="0"/>
              </a:rPr>
              <a:t>tr</a:t>
            </a:r>
            <a:r>
              <a:rPr kumimoji="1" lang="en-US" altLang="ja-JP" sz="6600">
                <a:solidFill>
                  <a:schemeClr val="tx1"/>
                </a:solidFill>
                <a:highlight>
                  <a:srgbClr val="FFFF00"/>
                </a:highlight>
                <a:latin typeface="NHHandwriting Medium" panose="020F0500000000000000" pitchFamily="34" charset="0"/>
                <a:ea typeface="Segoe UI Black" panose="020B0A02040204020203" pitchFamily="34" charset="0"/>
              </a:rPr>
              <a:t>ai</a:t>
            </a:r>
            <a:r>
              <a:rPr kumimoji="1" lang="en-US" altLang="ja-JP" sz="6600">
                <a:solidFill>
                  <a:schemeClr val="tx1"/>
                </a:solidFill>
                <a:latin typeface="NHHandwriting Medium" panose="020F0500000000000000" pitchFamily="34" charset="0"/>
                <a:ea typeface="Segoe UI Black" panose="020B0A02040204020203" pitchFamily="34" charset="0"/>
              </a:rPr>
              <a:t>n</a:t>
            </a:r>
            <a:endParaRPr kumimoji="1" lang="ja-JP" altLang="en-US" sz="6600">
              <a:solidFill>
                <a:schemeClr val="tx1"/>
              </a:solidFill>
              <a:latin typeface="NHHandwriting Medium" panose="020F0500000000000000" pitchFamily="34" charset="0"/>
            </a:endParaRPr>
          </a:p>
        </p:txBody>
      </p:sp>
      <p:sp>
        <p:nvSpPr>
          <p:cNvPr id="7" name="タイトル 2">
            <a:extLst>
              <a:ext uri="{FF2B5EF4-FFF2-40B4-BE49-F238E27FC236}">
                <a16:creationId xmlns:a16="http://schemas.microsoft.com/office/drawing/2014/main" id="{3EF3D2DA-DA1A-86AE-4A61-768E32F64810}"/>
              </a:ext>
            </a:extLst>
          </p:cNvPr>
          <p:cNvSpPr txBox="1">
            <a:spLocks/>
          </p:cNvSpPr>
          <p:nvPr/>
        </p:nvSpPr>
        <p:spPr>
          <a:xfrm>
            <a:off x="6336284" y="1855342"/>
            <a:ext cx="2536919" cy="12423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>
                <a:solidFill>
                  <a:schemeClr val="tx1"/>
                </a:solidFill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r</a:t>
            </a:r>
            <a:r>
              <a:rPr kumimoji="1" lang="en-US" altLang="ja-JP" sz="6600">
                <a:solidFill>
                  <a:schemeClr val="tx1"/>
                </a:solidFill>
                <a:highlight>
                  <a:srgbClr val="FFFF00"/>
                </a:highlight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ai</a:t>
            </a:r>
            <a:r>
              <a:rPr kumimoji="1" lang="en-US" altLang="ja-JP" sz="6600">
                <a:solidFill>
                  <a:schemeClr val="tx1"/>
                </a:solidFill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n</a:t>
            </a:r>
            <a:endParaRPr kumimoji="1" lang="ja-JP" altLang="en-US" sz="6600">
              <a:solidFill>
                <a:schemeClr val="tx1"/>
              </a:solidFill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8" name="タイトル 2">
            <a:extLst>
              <a:ext uri="{FF2B5EF4-FFF2-40B4-BE49-F238E27FC236}">
                <a16:creationId xmlns:a16="http://schemas.microsoft.com/office/drawing/2014/main" id="{D4629490-3843-8DFD-5425-8B0627BC3044}"/>
              </a:ext>
            </a:extLst>
          </p:cNvPr>
          <p:cNvSpPr txBox="1">
            <a:spLocks/>
          </p:cNvSpPr>
          <p:nvPr/>
        </p:nvSpPr>
        <p:spPr>
          <a:xfrm>
            <a:off x="6429048" y="5108526"/>
            <a:ext cx="2536919" cy="12423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>
                <a:solidFill>
                  <a:schemeClr val="tx1"/>
                </a:solidFill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p</a:t>
            </a:r>
            <a:r>
              <a:rPr kumimoji="1" lang="en-US" altLang="ja-JP" sz="6600">
                <a:solidFill>
                  <a:schemeClr val="tx1"/>
                </a:solidFill>
                <a:highlight>
                  <a:srgbClr val="FFFF00"/>
                </a:highlight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ai</a:t>
            </a:r>
            <a:r>
              <a:rPr kumimoji="1" lang="en-US" altLang="ja-JP" sz="6600">
                <a:solidFill>
                  <a:schemeClr val="tx1"/>
                </a:solidFill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n</a:t>
            </a:r>
            <a:endParaRPr kumimoji="1" lang="ja-JP" altLang="en-US" sz="6600">
              <a:solidFill>
                <a:schemeClr val="tx1"/>
              </a:solidFill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9" name="タイトル 2">
            <a:extLst>
              <a:ext uri="{FF2B5EF4-FFF2-40B4-BE49-F238E27FC236}">
                <a16:creationId xmlns:a16="http://schemas.microsoft.com/office/drawing/2014/main" id="{B3E9BCDE-4276-ED9C-04B3-6D152F5428B2}"/>
              </a:ext>
            </a:extLst>
          </p:cNvPr>
          <p:cNvSpPr txBox="1">
            <a:spLocks/>
          </p:cNvSpPr>
          <p:nvPr/>
        </p:nvSpPr>
        <p:spPr>
          <a:xfrm>
            <a:off x="6429048" y="3481934"/>
            <a:ext cx="2536919" cy="12423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>
                <a:solidFill>
                  <a:schemeClr val="tx1"/>
                </a:solidFill>
                <a:latin typeface="NHHandwriting Medium" panose="020F0500000000000000" pitchFamily="34" charset="0"/>
                <a:ea typeface="Segoe UI Black" panose="020B0A02040204020203" pitchFamily="34" charset="0"/>
              </a:rPr>
              <a:t>w</a:t>
            </a:r>
            <a:r>
              <a:rPr kumimoji="1" lang="en-US" altLang="ja-JP" sz="6600">
                <a:solidFill>
                  <a:schemeClr val="tx1"/>
                </a:solidFill>
                <a:highlight>
                  <a:srgbClr val="FFFF00"/>
                </a:highlight>
                <a:latin typeface="NHHandwriting Medium" panose="020F0500000000000000" pitchFamily="34" charset="0"/>
                <a:ea typeface="Segoe UI Black" panose="020B0A02040204020203" pitchFamily="34" charset="0"/>
              </a:rPr>
              <a:t>ai</a:t>
            </a:r>
            <a:r>
              <a:rPr kumimoji="1" lang="en-US" altLang="ja-JP" sz="6600">
                <a:solidFill>
                  <a:schemeClr val="tx1"/>
                </a:solidFill>
                <a:latin typeface="NHHandwriting Medium" panose="020F0500000000000000" pitchFamily="34" charset="0"/>
                <a:ea typeface="Segoe UI Black" panose="020B0A02040204020203" pitchFamily="34" charset="0"/>
              </a:rPr>
              <a:t>t</a:t>
            </a:r>
            <a:endParaRPr kumimoji="1" lang="ja-JP" altLang="en-US" sz="6600">
              <a:solidFill>
                <a:schemeClr val="tx1"/>
              </a:solidFill>
              <a:latin typeface="NHHandwriting Medium" panose="020F0500000000000000" pitchFamily="34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97B978A-893C-D381-5C7F-D27FE9661BF9}"/>
              </a:ext>
            </a:extLst>
          </p:cNvPr>
          <p:cNvSpPr txBox="1"/>
          <p:nvPr/>
        </p:nvSpPr>
        <p:spPr>
          <a:xfrm>
            <a:off x="2430005" y="1524038"/>
            <a:ext cx="1027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>
                <a:highlight>
                  <a:srgbClr val="FFFF00"/>
                </a:highlight>
              </a:rPr>
              <a:t>「エイ」</a:t>
            </a:r>
            <a:endParaRPr kumimoji="1" lang="ja-JP" altLang="en-US" sz="2400">
              <a:highlight>
                <a:srgbClr val="FFFF00"/>
              </a:highlight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6BBC77C-4104-D467-502B-A7A7E8FC9DC6}"/>
              </a:ext>
            </a:extLst>
          </p:cNvPr>
          <p:cNvSpPr txBox="1"/>
          <p:nvPr/>
        </p:nvSpPr>
        <p:spPr>
          <a:xfrm>
            <a:off x="2297483" y="3097696"/>
            <a:ext cx="1027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>
                <a:highlight>
                  <a:srgbClr val="FFFF00"/>
                </a:highlight>
              </a:rPr>
              <a:t>「エイ」</a:t>
            </a:r>
            <a:endParaRPr kumimoji="1" lang="ja-JP" altLang="en-US" sz="2400">
              <a:highlight>
                <a:srgbClr val="FFFF00"/>
              </a:highlight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77BCFDD-3ADE-0FB5-4945-904AFFC9400D}"/>
              </a:ext>
            </a:extLst>
          </p:cNvPr>
          <p:cNvSpPr txBox="1"/>
          <p:nvPr/>
        </p:nvSpPr>
        <p:spPr>
          <a:xfrm>
            <a:off x="2134507" y="4834773"/>
            <a:ext cx="1027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>
                <a:highlight>
                  <a:srgbClr val="FFFF00"/>
                </a:highlight>
              </a:rPr>
              <a:t>「エイ」</a:t>
            </a:r>
            <a:endParaRPr kumimoji="1" lang="ja-JP" altLang="en-US" sz="2400">
              <a:highlight>
                <a:srgbClr val="FFFF00"/>
              </a:highlight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A93703E-AA6F-04E8-B34D-B25405F87F7C}"/>
              </a:ext>
            </a:extLst>
          </p:cNvPr>
          <p:cNvSpPr txBox="1"/>
          <p:nvPr/>
        </p:nvSpPr>
        <p:spPr>
          <a:xfrm>
            <a:off x="6971550" y="1524037"/>
            <a:ext cx="1027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>
                <a:highlight>
                  <a:srgbClr val="FFFF00"/>
                </a:highlight>
              </a:rPr>
              <a:t>「エイ」</a:t>
            </a:r>
            <a:endParaRPr kumimoji="1" lang="ja-JP" altLang="en-US" sz="2400">
              <a:highlight>
                <a:srgbClr val="FFFF00"/>
              </a:highlight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0FE3CEB-C7B7-1BB7-A08D-790C6B9FA0CF}"/>
              </a:ext>
            </a:extLst>
          </p:cNvPr>
          <p:cNvSpPr txBox="1"/>
          <p:nvPr/>
        </p:nvSpPr>
        <p:spPr>
          <a:xfrm>
            <a:off x="7285019" y="3145233"/>
            <a:ext cx="1027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>
                <a:highlight>
                  <a:srgbClr val="FFFF00"/>
                </a:highlight>
              </a:rPr>
              <a:t>「エイ」</a:t>
            </a:r>
            <a:endParaRPr kumimoji="1" lang="ja-JP" altLang="en-US" sz="2400">
              <a:highlight>
                <a:srgbClr val="FFFF00"/>
              </a:highlight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C71C8A94-FEB3-3CF2-691E-B7297CC0CB56}"/>
              </a:ext>
            </a:extLst>
          </p:cNvPr>
          <p:cNvSpPr txBox="1"/>
          <p:nvPr/>
        </p:nvSpPr>
        <p:spPr>
          <a:xfrm>
            <a:off x="7183584" y="4739847"/>
            <a:ext cx="1027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>
                <a:highlight>
                  <a:srgbClr val="FFFF00"/>
                </a:highlight>
              </a:rPr>
              <a:t>「エイ」</a:t>
            </a:r>
            <a:endParaRPr kumimoji="1" lang="ja-JP" altLang="en-US" sz="240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070223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コンピューターを使いこなす子供のイラスト（男の子） | かわいいフリー素材集 いらすとや">
            <a:extLst>
              <a:ext uri="{FF2B5EF4-FFF2-40B4-BE49-F238E27FC236}">
                <a16:creationId xmlns:a16="http://schemas.microsoft.com/office/drawing/2014/main" id="{198A821E-8653-4F36-9FFB-846A8EF93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14" y="197020"/>
            <a:ext cx="4636238" cy="4636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52DDC226-E240-4BFD-ACEF-8D8A99F315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759" t="43558" r="13024" b="32082"/>
          <a:stretch/>
        </p:blipFill>
        <p:spPr>
          <a:xfrm>
            <a:off x="6096000" y="275681"/>
            <a:ext cx="4704947" cy="630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9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8756E894-8D49-4353-8B25-288992AC8D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00" t="70073" r="13083" b="5567"/>
          <a:stretch/>
        </p:blipFill>
        <p:spPr>
          <a:xfrm>
            <a:off x="6453382" y="275681"/>
            <a:ext cx="4704947" cy="6306638"/>
          </a:xfrm>
          <a:prstGeom prst="rect">
            <a:avLst/>
          </a:prstGeom>
        </p:spPr>
      </p:pic>
      <p:pic>
        <p:nvPicPr>
          <p:cNvPr id="2050" name="Picture 2" descr="アイランドキッチンのイラスト | かわいいフリー素材集 いらすとや">
            <a:extLst>
              <a:ext uri="{FF2B5EF4-FFF2-40B4-BE49-F238E27FC236}">
                <a16:creationId xmlns:a16="http://schemas.microsoft.com/office/drawing/2014/main" id="{859C6030-9244-40E8-A1F2-50D7C25E5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71" y="1276350"/>
            <a:ext cx="4305300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41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92394287-3587-468C-A0CE-7134A68F88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2" t="70220" r="23921" b="5420"/>
          <a:stretch/>
        </p:blipFill>
        <p:spPr>
          <a:xfrm>
            <a:off x="6453382" y="275681"/>
            <a:ext cx="4704947" cy="6306638"/>
          </a:xfrm>
          <a:prstGeom prst="rect">
            <a:avLst/>
          </a:prstGeom>
        </p:spPr>
      </p:pic>
      <p:pic>
        <p:nvPicPr>
          <p:cNvPr id="3074" name="Picture 2" descr="科学・理科の実験のイラスト（女の子） | かわいいフリー素材集 いらすとや">
            <a:extLst>
              <a:ext uri="{FF2B5EF4-FFF2-40B4-BE49-F238E27FC236}">
                <a16:creationId xmlns:a16="http://schemas.microsoft.com/office/drawing/2014/main" id="{F8A71C08-DA5E-465A-9404-2C79EDBBA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159" y="1286419"/>
            <a:ext cx="5624442" cy="529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458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2BE3C98D-D8BB-4EC6-B064-E65985B481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941" t="70073" r="34842" b="5567"/>
          <a:stretch/>
        </p:blipFill>
        <p:spPr>
          <a:xfrm>
            <a:off x="6453382" y="275681"/>
            <a:ext cx="4704947" cy="6306638"/>
          </a:xfrm>
          <a:prstGeom prst="rect">
            <a:avLst/>
          </a:prstGeom>
        </p:spPr>
      </p:pic>
      <p:pic>
        <p:nvPicPr>
          <p:cNvPr id="4098" name="Picture 2" descr="離れて食事をする人たちのイラスト | かわいいフリー素材集 いらすとや">
            <a:extLst>
              <a:ext uri="{FF2B5EF4-FFF2-40B4-BE49-F238E27FC236}">
                <a16:creationId xmlns:a16="http://schemas.microsoft.com/office/drawing/2014/main" id="{B134FC79-A08D-4C1E-8E82-BF7CDB2446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928812"/>
            <a:ext cx="5715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202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保健室の先生のイラスト | かわいいフリー素材集 いらすとや">
            <a:extLst>
              <a:ext uri="{FF2B5EF4-FFF2-40B4-BE49-F238E27FC236}">
                <a16:creationId xmlns:a16="http://schemas.microsoft.com/office/drawing/2014/main" id="{48F18478-2E8F-4BF9-91F4-DAEB32539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1711"/>
            <a:ext cx="4752763" cy="2495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看護師・看護婦・ナースのイラスト | かわいいフリー素材集 いらすとや">
            <a:extLst>
              <a:ext uri="{FF2B5EF4-FFF2-40B4-BE49-F238E27FC236}">
                <a16:creationId xmlns:a16="http://schemas.microsoft.com/office/drawing/2014/main" id="{9556D487-0F7C-4095-9CB7-0EFCDD568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744" y="2652601"/>
            <a:ext cx="3701142" cy="42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E6378FF9-0532-4C58-8377-BFD48678A7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921" t="44000" r="23862" b="31640"/>
          <a:stretch/>
        </p:blipFill>
        <p:spPr>
          <a:xfrm>
            <a:off x="5843782" y="275681"/>
            <a:ext cx="4704947" cy="630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731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いろいろな学校の教室のプレートのイラスト | かわいいフリー素材集 いらすとや">
            <a:extLst>
              <a:ext uri="{FF2B5EF4-FFF2-40B4-BE49-F238E27FC236}">
                <a16:creationId xmlns:a16="http://schemas.microsoft.com/office/drawing/2014/main" id="{36B5C506-A967-42C8-9472-71FA17B3C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5" y="340008"/>
            <a:ext cx="4564743" cy="2413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並んだ教師のイラスト | かわいいフリー素材集 いらすとや">
            <a:extLst>
              <a:ext uri="{FF2B5EF4-FFF2-40B4-BE49-F238E27FC236}">
                <a16:creationId xmlns:a16="http://schemas.microsoft.com/office/drawing/2014/main" id="{0384555B-D6DE-4D75-9236-3D2DC87C62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9" r="50000"/>
          <a:stretch/>
        </p:blipFill>
        <p:spPr bwMode="auto">
          <a:xfrm>
            <a:off x="1727200" y="2278742"/>
            <a:ext cx="1465936" cy="4922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0D52042-6004-4120-8141-272D1CB628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842" t="19570" r="12941" b="56070"/>
          <a:stretch/>
        </p:blipFill>
        <p:spPr>
          <a:xfrm>
            <a:off x="5843782" y="275681"/>
            <a:ext cx="4704947" cy="630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024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1DDDD60-6192-43C5-9300-E638ABD111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19129" r="2351" b="56511"/>
          <a:stretch/>
        </p:blipFill>
        <p:spPr>
          <a:xfrm>
            <a:off x="6453382" y="275681"/>
            <a:ext cx="4704947" cy="6306638"/>
          </a:xfrm>
          <a:prstGeom prst="rect">
            <a:avLst/>
          </a:prstGeom>
        </p:spPr>
      </p:pic>
      <p:pic>
        <p:nvPicPr>
          <p:cNvPr id="1026" name="Picture 2" descr="オフィスのイラスト | かわいいフリー素材集 いらすとや">
            <a:extLst>
              <a:ext uri="{FF2B5EF4-FFF2-40B4-BE49-F238E27FC236}">
                <a16:creationId xmlns:a16="http://schemas.microsoft.com/office/drawing/2014/main" id="{C3F08B8C-0CFC-47BE-B68C-9CB64C67F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47800"/>
            <a:ext cx="6112522" cy="5134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71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9C91AFF-A4F1-4E97-99C7-779FADEA89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38" t="19570" r="23945" b="56070"/>
          <a:stretch/>
        </p:blipFill>
        <p:spPr>
          <a:xfrm>
            <a:off x="6453382" y="275681"/>
            <a:ext cx="4704947" cy="6306638"/>
          </a:xfrm>
          <a:prstGeom prst="rect">
            <a:avLst/>
          </a:prstGeom>
        </p:spPr>
      </p:pic>
      <p:pic>
        <p:nvPicPr>
          <p:cNvPr id="1026" name="Picture 2" descr="職員室】の画像素材(40127441) | イラスト素材ならイメージナビ">
            <a:extLst>
              <a:ext uri="{FF2B5EF4-FFF2-40B4-BE49-F238E27FC236}">
                <a16:creationId xmlns:a16="http://schemas.microsoft.com/office/drawing/2014/main" id="{FB889F98-0324-4E63-821F-17A40006E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27" y="922268"/>
            <a:ext cx="4409444" cy="43653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845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図書館の中のイラスト | かわいいフリー素材集 いらすとや">
            <a:extLst>
              <a:ext uri="{FF2B5EF4-FFF2-40B4-BE49-F238E27FC236}">
                <a16:creationId xmlns:a16="http://schemas.microsoft.com/office/drawing/2014/main" id="{98C7B8A6-13F1-4C6F-BF47-501AD134B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1141639"/>
            <a:ext cx="4633607" cy="4025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1191D47-9FE4-42DA-8D7B-D12378BAC1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000" t="19276" r="34783" b="56364"/>
          <a:stretch/>
        </p:blipFill>
        <p:spPr>
          <a:xfrm>
            <a:off x="5843782" y="275681"/>
            <a:ext cx="4704947" cy="630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45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体育館の室内のイラスト | かわいいフリー素材集 いらすとや">
            <a:extLst>
              <a:ext uri="{FF2B5EF4-FFF2-40B4-BE49-F238E27FC236}">
                <a16:creationId xmlns:a16="http://schemas.microsoft.com/office/drawing/2014/main" id="{E362AB8E-43B5-450D-8D9F-8C7E09680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09" y="1671510"/>
            <a:ext cx="4861817" cy="3852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EAC97D74-7548-425D-B05F-28C915EC59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43" t="26936" r="50000" b="25491"/>
          <a:stretch/>
        </p:blipFill>
        <p:spPr>
          <a:xfrm>
            <a:off x="5932092" y="165228"/>
            <a:ext cx="4968137" cy="652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276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1B53A5E-8D69-3888-D6F3-9B9055CCB74C}"/>
              </a:ext>
            </a:extLst>
          </p:cNvPr>
          <p:cNvSpPr txBox="1"/>
          <p:nvPr/>
        </p:nvSpPr>
        <p:spPr>
          <a:xfrm>
            <a:off x="1778000" y="959549"/>
            <a:ext cx="67491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540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Remember! </a:t>
            </a:r>
          </a:p>
        </p:txBody>
      </p:sp>
      <p:sp>
        <p:nvSpPr>
          <p:cNvPr id="12" name="タイトル 2">
            <a:extLst>
              <a:ext uri="{FF2B5EF4-FFF2-40B4-BE49-F238E27FC236}">
                <a16:creationId xmlns:a16="http://schemas.microsoft.com/office/drawing/2014/main" id="{BDBF5FFF-C629-4697-06F6-5F6454A46DC0}"/>
              </a:ext>
            </a:extLst>
          </p:cNvPr>
          <p:cNvSpPr txBox="1">
            <a:spLocks/>
          </p:cNvSpPr>
          <p:nvPr/>
        </p:nvSpPr>
        <p:spPr>
          <a:xfrm>
            <a:off x="2115998" y="5562964"/>
            <a:ext cx="1098305" cy="9548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>
                <a:latin typeface="NHHandwriting Medium" panose="020F0500000000000000" pitchFamily="34" charset="0"/>
                <a:ea typeface="Segoe UI Black" panose="020B0A02040204020203" pitchFamily="34" charset="0"/>
              </a:rPr>
              <a:t>ai</a:t>
            </a:r>
            <a:endParaRPr kumimoji="1" lang="ja-JP" altLang="en-US" sz="6600">
              <a:latin typeface="NHHandwriting Medium" panose="020F0500000000000000" pitchFamily="34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643F896-24A6-CFE8-99D7-58DBB07D8DF5}"/>
              </a:ext>
            </a:extLst>
          </p:cNvPr>
          <p:cNvSpPr txBox="1"/>
          <p:nvPr/>
        </p:nvSpPr>
        <p:spPr>
          <a:xfrm>
            <a:off x="3214303" y="5606773"/>
            <a:ext cx="13067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>
                <a:highlight>
                  <a:srgbClr val="FFFF00"/>
                </a:highlight>
              </a:rPr>
              <a:t>「エイ」</a:t>
            </a:r>
            <a:endParaRPr kumimoji="1" lang="ja-JP" altLang="en-US" sz="3200">
              <a:highlight>
                <a:srgbClr val="FFFF00"/>
              </a:highlight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DFD4E63-9023-1714-295A-90C941B0C6DA}"/>
              </a:ext>
            </a:extLst>
          </p:cNvPr>
          <p:cNvSpPr txBox="1"/>
          <p:nvPr/>
        </p:nvSpPr>
        <p:spPr>
          <a:xfrm>
            <a:off x="3247326" y="4419825"/>
            <a:ext cx="13067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>
                <a:highlight>
                  <a:srgbClr val="FFFF00"/>
                </a:highlight>
              </a:rPr>
              <a:t>「エイ」</a:t>
            </a:r>
            <a:endParaRPr kumimoji="1" lang="ja-JP" altLang="en-US" sz="3200">
              <a:highlight>
                <a:srgbClr val="FFFF00"/>
              </a:highlight>
            </a:endParaRPr>
          </a:p>
        </p:txBody>
      </p:sp>
      <p:sp>
        <p:nvSpPr>
          <p:cNvPr id="15" name="タイトル 2">
            <a:extLst>
              <a:ext uri="{FF2B5EF4-FFF2-40B4-BE49-F238E27FC236}">
                <a16:creationId xmlns:a16="http://schemas.microsoft.com/office/drawing/2014/main" id="{C7A993F6-5734-5203-39A8-E18136ACDD9B}"/>
              </a:ext>
            </a:extLst>
          </p:cNvPr>
          <p:cNvSpPr txBox="1">
            <a:spLocks/>
          </p:cNvSpPr>
          <p:nvPr/>
        </p:nvSpPr>
        <p:spPr>
          <a:xfrm>
            <a:off x="1700875" y="4357895"/>
            <a:ext cx="734084" cy="9548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a</a:t>
            </a:r>
            <a:endParaRPr kumimoji="1" lang="ja-JP" altLang="en-US" sz="6600"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16" name="タイトル 2">
            <a:extLst>
              <a:ext uri="{FF2B5EF4-FFF2-40B4-BE49-F238E27FC236}">
                <a16:creationId xmlns:a16="http://schemas.microsoft.com/office/drawing/2014/main" id="{5EB5DADA-B233-FC7B-B930-6720A7ECC88C}"/>
              </a:ext>
            </a:extLst>
          </p:cNvPr>
          <p:cNvSpPr txBox="1">
            <a:spLocks/>
          </p:cNvSpPr>
          <p:nvPr/>
        </p:nvSpPr>
        <p:spPr>
          <a:xfrm>
            <a:off x="2647687" y="4400667"/>
            <a:ext cx="734084" cy="9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>
                <a:solidFill>
                  <a:srgbClr val="FF0000"/>
                </a:solidFill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e</a:t>
            </a:r>
            <a:endParaRPr kumimoji="1" lang="ja-JP" altLang="en-US" sz="6600">
              <a:solidFill>
                <a:srgbClr val="FF0000"/>
              </a:solidFill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17" name="タイトル 2">
            <a:extLst>
              <a:ext uri="{FF2B5EF4-FFF2-40B4-BE49-F238E27FC236}">
                <a16:creationId xmlns:a16="http://schemas.microsoft.com/office/drawing/2014/main" id="{5E877D5B-ABB0-0CB9-9802-4F737291A396}"/>
              </a:ext>
            </a:extLst>
          </p:cNvPr>
          <p:cNvSpPr txBox="1">
            <a:spLocks/>
          </p:cNvSpPr>
          <p:nvPr/>
        </p:nvSpPr>
        <p:spPr>
          <a:xfrm>
            <a:off x="2319352" y="2966679"/>
            <a:ext cx="734084" cy="9548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>
                <a:latin typeface="Mangal Pro" pitchFamily="2" charset="0"/>
                <a:ea typeface="Segoe UI Black" panose="020B0A02040204020203" pitchFamily="34" charset="0"/>
                <a:cs typeface="Mangal Pro" pitchFamily="2" charset="0"/>
              </a:rPr>
              <a:t>a</a:t>
            </a:r>
            <a:endParaRPr kumimoji="1" lang="ja-JP" altLang="en-US" sz="6600"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71E9D36E-4593-198E-662C-1F07C398F791}"/>
              </a:ext>
            </a:extLst>
          </p:cNvPr>
          <p:cNvSpPr txBox="1"/>
          <p:nvPr/>
        </p:nvSpPr>
        <p:spPr>
          <a:xfrm>
            <a:off x="3214303" y="2961461"/>
            <a:ext cx="9685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>
                <a:highlight>
                  <a:srgbClr val="FFFF00"/>
                </a:highlight>
              </a:rPr>
              <a:t>「ア」</a:t>
            </a:r>
            <a:endParaRPr kumimoji="1" lang="ja-JP" altLang="en-US" sz="3200">
              <a:highlight>
                <a:srgbClr val="FFFF00"/>
              </a:highlight>
            </a:endParaRPr>
          </a:p>
        </p:txBody>
      </p:sp>
      <p:sp>
        <p:nvSpPr>
          <p:cNvPr id="19" name="タイトル 2">
            <a:extLst>
              <a:ext uri="{FF2B5EF4-FFF2-40B4-BE49-F238E27FC236}">
                <a16:creationId xmlns:a16="http://schemas.microsoft.com/office/drawing/2014/main" id="{6066532B-C80C-D387-46F4-A930EDCD0E89}"/>
              </a:ext>
            </a:extLst>
          </p:cNvPr>
          <p:cNvSpPr txBox="1">
            <a:spLocks/>
          </p:cNvSpPr>
          <p:nvPr/>
        </p:nvSpPr>
        <p:spPr>
          <a:xfrm>
            <a:off x="7582095" y="2821659"/>
            <a:ext cx="734084" cy="9548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 err="1">
                <a:latin typeface="Mangal Pro" pitchFamily="2" charset="0"/>
                <a:cs typeface="Mangal Pro" pitchFamily="2" charset="0"/>
              </a:rPr>
              <a:t>i</a:t>
            </a:r>
            <a:endParaRPr kumimoji="1" lang="ja-JP" altLang="en-US" sz="6600"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F68294C-4D52-0BE6-E291-23B3EA64A07D}"/>
              </a:ext>
            </a:extLst>
          </p:cNvPr>
          <p:cNvSpPr txBox="1"/>
          <p:nvPr/>
        </p:nvSpPr>
        <p:spPr>
          <a:xfrm>
            <a:off x="8477046" y="2816441"/>
            <a:ext cx="9380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>
                <a:highlight>
                  <a:srgbClr val="FFFF00"/>
                </a:highlight>
              </a:rPr>
              <a:t>「イ」</a:t>
            </a:r>
            <a:endParaRPr kumimoji="1" lang="ja-JP" altLang="en-US" sz="3200">
              <a:highlight>
                <a:srgbClr val="FFFF00"/>
              </a:highlight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653B9F2-1498-220B-2E86-787AF33A4C46}"/>
              </a:ext>
            </a:extLst>
          </p:cNvPr>
          <p:cNvSpPr txBox="1"/>
          <p:nvPr/>
        </p:nvSpPr>
        <p:spPr>
          <a:xfrm>
            <a:off x="9131700" y="4294873"/>
            <a:ext cx="13083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>
                <a:highlight>
                  <a:srgbClr val="FFFF00"/>
                </a:highlight>
              </a:rPr>
              <a:t>「アイ」</a:t>
            </a:r>
            <a:endParaRPr kumimoji="1" lang="ja-JP" altLang="en-US" sz="3200">
              <a:highlight>
                <a:srgbClr val="FFFF00"/>
              </a:highlight>
            </a:endParaRPr>
          </a:p>
        </p:txBody>
      </p:sp>
      <p:sp>
        <p:nvSpPr>
          <p:cNvPr id="22" name="タイトル 2">
            <a:extLst>
              <a:ext uri="{FF2B5EF4-FFF2-40B4-BE49-F238E27FC236}">
                <a16:creationId xmlns:a16="http://schemas.microsoft.com/office/drawing/2014/main" id="{D3AC6647-552D-9B23-04DC-DC94218E4BC6}"/>
              </a:ext>
            </a:extLst>
          </p:cNvPr>
          <p:cNvSpPr txBox="1">
            <a:spLocks/>
          </p:cNvSpPr>
          <p:nvPr/>
        </p:nvSpPr>
        <p:spPr>
          <a:xfrm>
            <a:off x="7585249" y="4232943"/>
            <a:ext cx="734084" cy="9548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 err="1">
                <a:latin typeface="Mangal Pro" pitchFamily="2" charset="0"/>
                <a:cs typeface="Mangal Pro" pitchFamily="2" charset="0"/>
              </a:rPr>
              <a:t>i</a:t>
            </a:r>
            <a:endParaRPr kumimoji="1" lang="ja-JP" altLang="en-US" sz="6600"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23" name="タイトル 2">
            <a:extLst>
              <a:ext uri="{FF2B5EF4-FFF2-40B4-BE49-F238E27FC236}">
                <a16:creationId xmlns:a16="http://schemas.microsoft.com/office/drawing/2014/main" id="{FC984D1A-CEE1-8C01-3AC5-DC5D4F09E049}"/>
              </a:ext>
            </a:extLst>
          </p:cNvPr>
          <p:cNvSpPr txBox="1">
            <a:spLocks/>
          </p:cNvSpPr>
          <p:nvPr/>
        </p:nvSpPr>
        <p:spPr>
          <a:xfrm>
            <a:off x="8470736" y="4275715"/>
            <a:ext cx="734084" cy="9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acifico"/>
              <a:buNone/>
              <a:defRPr sz="6000" b="0" i="0" u="none" strike="noStrike" cap="none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rPr kumimoji="1" lang="en-US" altLang="ja-JP" sz="6600">
                <a:solidFill>
                  <a:srgbClr val="FF0000"/>
                </a:solidFill>
                <a:latin typeface="NHHandwriting Medium" panose="020F0500000000000000" pitchFamily="34" charset="0"/>
                <a:ea typeface="Segoe UI Black" panose="020B0A02040204020203" pitchFamily="34" charset="0"/>
              </a:rPr>
              <a:t>e</a:t>
            </a:r>
            <a:endParaRPr kumimoji="1" lang="ja-JP" altLang="en-US" sz="6600">
              <a:solidFill>
                <a:srgbClr val="FF0000"/>
              </a:solidFill>
              <a:latin typeface="NHHandwriting Medium" panose="020F05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888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/>
      <p:bldP spid="22" grpId="0" animBg="1"/>
      <p:bldP spid="2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0DD4103D-820E-4CF2-A403-92DABACB56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343" t="27352" r="28300" b="25075"/>
          <a:stretch/>
        </p:blipFill>
        <p:spPr>
          <a:xfrm>
            <a:off x="5932092" y="165228"/>
            <a:ext cx="4968137" cy="6527544"/>
          </a:xfrm>
          <a:prstGeom prst="rect">
            <a:avLst/>
          </a:prstGeom>
        </p:spPr>
      </p:pic>
      <p:pic>
        <p:nvPicPr>
          <p:cNvPr id="5122" name="Picture 2" descr="校庭・運動場のイラスト | かわいいフリー素材集 いらすとや">
            <a:extLst>
              <a:ext uri="{FF2B5EF4-FFF2-40B4-BE49-F238E27FC236}">
                <a16:creationId xmlns:a16="http://schemas.microsoft.com/office/drawing/2014/main" id="{CABF3741-FEED-42CB-A681-977914082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276349"/>
            <a:ext cx="5396416" cy="395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031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4252290" y="913248"/>
            <a:ext cx="36874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Let’s play 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0413CB-B2A7-1BDF-C105-29F8F065B1DE}"/>
              </a:ext>
            </a:extLst>
          </p:cNvPr>
          <p:cNvSpPr/>
          <p:nvPr/>
        </p:nvSpPr>
        <p:spPr>
          <a:xfrm>
            <a:off x="3938373" y="2848066"/>
            <a:ext cx="48718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Missing Game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6428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510471" y="648204"/>
            <a:ext cx="66109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Play with your pair.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0413CB-B2A7-1BDF-C105-29F8F065B1DE}"/>
              </a:ext>
            </a:extLst>
          </p:cNvPr>
          <p:cNvSpPr/>
          <p:nvPr/>
        </p:nvSpPr>
        <p:spPr>
          <a:xfrm>
            <a:off x="470714" y="2251717"/>
            <a:ext cx="88713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Guess the missing picture.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6025C33-6300-BF03-4F59-3D07C8EF3C75}"/>
              </a:ext>
            </a:extLst>
          </p:cNvPr>
          <p:cNvSpPr/>
          <p:nvPr/>
        </p:nvSpPr>
        <p:spPr>
          <a:xfrm>
            <a:off x="470714" y="3987752"/>
            <a:ext cx="117212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The first one to guess gets 1 point.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2C24D88-8AAE-3D9F-B58E-9230468DFBD9}"/>
              </a:ext>
            </a:extLst>
          </p:cNvPr>
          <p:cNvSpPr/>
          <p:nvPr/>
        </p:nvSpPr>
        <p:spPr>
          <a:xfrm>
            <a:off x="660136" y="5535981"/>
            <a:ext cx="106440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You can look at your textbooks.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8034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4795379" y="2505670"/>
            <a:ext cx="28648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Practice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9455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2727931" y="1456587"/>
            <a:ext cx="67361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Face on your desks.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pic>
        <p:nvPicPr>
          <p:cNvPr id="1026" name="Picture 2" descr="130+ Head Down On Desk Stock Illustrations, Royalty-Free Vector Graphics &amp;  Clip Art - iStock | Student head down on desk, Man with head down on desk">
            <a:extLst>
              <a:ext uri="{FF2B5EF4-FFF2-40B4-BE49-F238E27FC236}">
                <a16:creationId xmlns:a16="http://schemas.microsoft.com/office/drawing/2014/main" id="{749C3794-5D00-9F4B-C6F7-B6D687995F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4" r="8571" b="31913"/>
          <a:stretch/>
        </p:blipFill>
        <p:spPr bwMode="auto">
          <a:xfrm>
            <a:off x="3063272" y="3049011"/>
            <a:ext cx="6065456" cy="2858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1555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lassroom">
            <a:extLst>
              <a:ext uri="{FF2B5EF4-FFF2-40B4-BE49-F238E27FC236}">
                <a16:creationId xmlns:a16="http://schemas.microsoft.com/office/drawing/2014/main" id="{5B3A62EA-5998-458E-BEE6-A6D86B497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44000" r="34783" b="31640"/>
          <a:stretch/>
        </p:blipFill>
        <p:spPr>
          <a:xfrm>
            <a:off x="389023" y="199481"/>
            <a:ext cx="1600322" cy="2145115"/>
          </a:xfrm>
          <a:prstGeom prst="rect">
            <a:avLst/>
          </a:prstGeom>
        </p:spPr>
      </p:pic>
      <p:pic>
        <p:nvPicPr>
          <p:cNvPr id="23" name="music room">
            <a:extLst>
              <a:ext uri="{FF2B5EF4-FFF2-40B4-BE49-F238E27FC236}">
                <a16:creationId xmlns:a16="http://schemas.microsoft.com/office/drawing/2014/main" id="{6336D32B-06C4-409D-B6DA-F98D0C9D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98" t="70784" r="2185" b="4856"/>
          <a:stretch/>
        </p:blipFill>
        <p:spPr>
          <a:xfrm>
            <a:off x="2336690" y="199481"/>
            <a:ext cx="1600322" cy="2145115"/>
          </a:xfrm>
          <a:prstGeom prst="rect">
            <a:avLst/>
          </a:prstGeom>
        </p:spPr>
      </p:pic>
      <p:pic>
        <p:nvPicPr>
          <p:cNvPr id="24" name="arts and crafts">
            <a:extLst>
              <a:ext uri="{FF2B5EF4-FFF2-40B4-BE49-F238E27FC236}">
                <a16:creationId xmlns:a16="http://schemas.microsoft.com/office/drawing/2014/main" id="{A7E35390-09F7-4B73-BDC2-478EFBC00A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44443" r="2351" b="31197"/>
          <a:stretch/>
        </p:blipFill>
        <p:spPr>
          <a:xfrm>
            <a:off x="4284357" y="199481"/>
            <a:ext cx="1600322" cy="2145115"/>
          </a:xfrm>
          <a:prstGeom prst="rect">
            <a:avLst/>
          </a:prstGeom>
        </p:spPr>
      </p:pic>
      <p:pic>
        <p:nvPicPr>
          <p:cNvPr id="25" name="computer">
            <a:extLst>
              <a:ext uri="{FF2B5EF4-FFF2-40B4-BE49-F238E27FC236}">
                <a16:creationId xmlns:a16="http://schemas.microsoft.com/office/drawing/2014/main" id="{061315E9-0991-485B-9BB0-57367A136F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59" t="43558" r="13024" b="32082"/>
          <a:stretch/>
        </p:blipFill>
        <p:spPr>
          <a:xfrm>
            <a:off x="6232024" y="199481"/>
            <a:ext cx="1600322" cy="2145115"/>
          </a:xfrm>
          <a:prstGeom prst="rect">
            <a:avLst/>
          </a:prstGeom>
        </p:spPr>
      </p:pic>
      <p:pic>
        <p:nvPicPr>
          <p:cNvPr id="26" name="cooking room">
            <a:extLst>
              <a:ext uri="{FF2B5EF4-FFF2-40B4-BE49-F238E27FC236}">
                <a16:creationId xmlns:a16="http://schemas.microsoft.com/office/drawing/2014/main" id="{0AE2D699-CE52-488E-99D2-24F2AEC62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00" t="70073" r="13083" b="5567"/>
          <a:stretch/>
        </p:blipFill>
        <p:spPr>
          <a:xfrm>
            <a:off x="6296666" y="4686706"/>
            <a:ext cx="1471033" cy="1971813"/>
          </a:xfrm>
          <a:prstGeom prst="rect">
            <a:avLst/>
          </a:prstGeom>
        </p:spPr>
      </p:pic>
      <p:pic>
        <p:nvPicPr>
          <p:cNvPr id="27" name="science room">
            <a:extLst>
              <a:ext uri="{FF2B5EF4-FFF2-40B4-BE49-F238E27FC236}">
                <a16:creationId xmlns:a16="http://schemas.microsoft.com/office/drawing/2014/main" id="{06590EBC-6CE3-44B7-A55F-264CE1E72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2" t="70220" r="23921" b="5420"/>
          <a:stretch/>
        </p:blipFill>
        <p:spPr>
          <a:xfrm>
            <a:off x="8155868" y="199481"/>
            <a:ext cx="1600322" cy="2145115"/>
          </a:xfrm>
          <a:prstGeom prst="rect">
            <a:avLst/>
          </a:prstGeom>
        </p:spPr>
      </p:pic>
      <p:pic>
        <p:nvPicPr>
          <p:cNvPr id="28" name="lunch room">
            <a:extLst>
              <a:ext uri="{FF2B5EF4-FFF2-40B4-BE49-F238E27FC236}">
                <a16:creationId xmlns:a16="http://schemas.microsoft.com/office/drawing/2014/main" id="{7CF36250-D0CD-4F28-964F-5C9CD1612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941" t="70073" r="34842" b="5567"/>
          <a:stretch/>
        </p:blipFill>
        <p:spPr>
          <a:xfrm>
            <a:off x="4349001" y="4686706"/>
            <a:ext cx="1471033" cy="1971813"/>
          </a:xfrm>
          <a:prstGeom prst="rect">
            <a:avLst/>
          </a:prstGeom>
        </p:spPr>
      </p:pic>
      <p:pic>
        <p:nvPicPr>
          <p:cNvPr id="29" name="school nurse's office">
            <a:extLst>
              <a:ext uri="{FF2B5EF4-FFF2-40B4-BE49-F238E27FC236}">
                <a16:creationId xmlns:a16="http://schemas.microsoft.com/office/drawing/2014/main" id="{048771BC-EA42-4A6B-BEC0-4405961734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21" t="44000" r="23862" b="31640"/>
          <a:stretch/>
        </p:blipFill>
        <p:spPr>
          <a:xfrm>
            <a:off x="2336690" y="2462619"/>
            <a:ext cx="1600321" cy="2145114"/>
          </a:xfrm>
          <a:prstGeom prst="rect">
            <a:avLst/>
          </a:prstGeom>
        </p:spPr>
      </p:pic>
      <p:pic>
        <p:nvPicPr>
          <p:cNvPr id="30" name="school principal's office">
            <a:extLst>
              <a:ext uri="{FF2B5EF4-FFF2-40B4-BE49-F238E27FC236}">
                <a16:creationId xmlns:a16="http://schemas.microsoft.com/office/drawing/2014/main" id="{40516497-5909-4A4F-869B-8ADDA5E102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842" t="19570" r="12941" b="56070"/>
          <a:stretch/>
        </p:blipFill>
        <p:spPr>
          <a:xfrm>
            <a:off x="4284357" y="2462619"/>
            <a:ext cx="1600322" cy="2145114"/>
          </a:xfrm>
          <a:prstGeom prst="rect">
            <a:avLst/>
          </a:prstGeom>
        </p:spPr>
      </p:pic>
      <p:pic>
        <p:nvPicPr>
          <p:cNvPr id="31" name="school office">
            <a:extLst>
              <a:ext uri="{FF2B5EF4-FFF2-40B4-BE49-F238E27FC236}">
                <a16:creationId xmlns:a16="http://schemas.microsoft.com/office/drawing/2014/main" id="{E363B203-6E3F-4FC0-8796-C9D7965D9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19129" r="2351" b="56511"/>
          <a:stretch/>
        </p:blipFill>
        <p:spPr>
          <a:xfrm>
            <a:off x="6232023" y="2462620"/>
            <a:ext cx="1600320" cy="2145113"/>
          </a:xfrm>
          <a:prstGeom prst="rect">
            <a:avLst/>
          </a:prstGeom>
        </p:spPr>
      </p:pic>
      <p:pic>
        <p:nvPicPr>
          <p:cNvPr id="32" name="teacher's office">
            <a:extLst>
              <a:ext uri="{FF2B5EF4-FFF2-40B4-BE49-F238E27FC236}">
                <a16:creationId xmlns:a16="http://schemas.microsoft.com/office/drawing/2014/main" id="{C752411F-C508-4CE5-B564-BDD02C807F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38" t="19570" r="23945" b="56070"/>
          <a:stretch/>
        </p:blipFill>
        <p:spPr>
          <a:xfrm>
            <a:off x="8179684" y="2462620"/>
            <a:ext cx="1600321" cy="2145113"/>
          </a:xfrm>
          <a:prstGeom prst="rect">
            <a:avLst/>
          </a:prstGeom>
        </p:spPr>
      </p:pic>
      <p:pic>
        <p:nvPicPr>
          <p:cNvPr id="33" name="library">
            <a:extLst>
              <a:ext uri="{FF2B5EF4-FFF2-40B4-BE49-F238E27FC236}">
                <a16:creationId xmlns:a16="http://schemas.microsoft.com/office/drawing/2014/main" id="{CC67E5EC-261C-421A-BB33-EA4677B144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19276" r="34783" b="56364"/>
          <a:stretch/>
        </p:blipFill>
        <p:spPr>
          <a:xfrm>
            <a:off x="10100243" y="2483992"/>
            <a:ext cx="1645548" cy="2205736"/>
          </a:xfrm>
          <a:prstGeom prst="rect">
            <a:avLst/>
          </a:prstGeom>
        </p:spPr>
      </p:pic>
      <p:pic>
        <p:nvPicPr>
          <p:cNvPr id="35" name="gym">
            <a:extLst>
              <a:ext uri="{FF2B5EF4-FFF2-40B4-BE49-F238E27FC236}">
                <a16:creationId xmlns:a16="http://schemas.microsoft.com/office/drawing/2014/main" id="{829EB7A4-FA01-44CF-ABD9-ACE48E9D76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43" t="26936" r="50000" b="25491"/>
          <a:stretch/>
        </p:blipFill>
        <p:spPr>
          <a:xfrm>
            <a:off x="395245" y="2483992"/>
            <a:ext cx="1594098" cy="2094456"/>
          </a:xfrm>
          <a:prstGeom prst="rect">
            <a:avLst/>
          </a:prstGeom>
        </p:spPr>
      </p:pic>
      <p:pic>
        <p:nvPicPr>
          <p:cNvPr id="36" name="plaground">
            <a:extLst>
              <a:ext uri="{FF2B5EF4-FFF2-40B4-BE49-F238E27FC236}">
                <a16:creationId xmlns:a16="http://schemas.microsoft.com/office/drawing/2014/main" id="{8AE635C2-CBBB-4486-A445-D66F5029F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3" t="27352" r="28300" b="25075"/>
          <a:stretch/>
        </p:blipFill>
        <p:spPr>
          <a:xfrm>
            <a:off x="10100243" y="199480"/>
            <a:ext cx="1632653" cy="2145113"/>
          </a:xfrm>
          <a:prstGeom prst="rect">
            <a:avLst/>
          </a:prstGeom>
        </p:spPr>
      </p:pic>
      <p:sp>
        <p:nvSpPr>
          <p:cNvPr id="2" name="cl">
            <a:extLst>
              <a:ext uri="{FF2B5EF4-FFF2-40B4-BE49-F238E27FC236}">
                <a16:creationId xmlns:a16="http://schemas.microsoft.com/office/drawing/2014/main" id="{209B61B7-83E2-475D-BE2C-B2C347D5B84A}"/>
              </a:ext>
            </a:extLst>
          </p:cNvPr>
          <p:cNvSpPr/>
          <p:nvPr/>
        </p:nvSpPr>
        <p:spPr>
          <a:xfrm>
            <a:off x="389023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mu">
            <a:extLst>
              <a:ext uri="{FF2B5EF4-FFF2-40B4-BE49-F238E27FC236}">
                <a16:creationId xmlns:a16="http://schemas.microsoft.com/office/drawing/2014/main" id="{519A1524-43F7-4D08-9B9F-B3A82D5A072D}"/>
              </a:ext>
            </a:extLst>
          </p:cNvPr>
          <p:cNvSpPr/>
          <p:nvPr/>
        </p:nvSpPr>
        <p:spPr>
          <a:xfrm>
            <a:off x="2336691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ar">
            <a:extLst>
              <a:ext uri="{FF2B5EF4-FFF2-40B4-BE49-F238E27FC236}">
                <a16:creationId xmlns:a16="http://schemas.microsoft.com/office/drawing/2014/main" id="{FD72AB0C-9465-49D1-9B2D-170AE469AC8B}"/>
              </a:ext>
            </a:extLst>
          </p:cNvPr>
          <p:cNvSpPr/>
          <p:nvPr/>
        </p:nvSpPr>
        <p:spPr>
          <a:xfrm>
            <a:off x="4284359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co">
            <a:extLst>
              <a:ext uri="{FF2B5EF4-FFF2-40B4-BE49-F238E27FC236}">
                <a16:creationId xmlns:a16="http://schemas.microsoft.com/office/drawing/2014/main" id="{0C527DF1-FDA4-4A28-8764-8BA9082FBA25}"/>
              </a:ext>
            </a:extLst>
          </p:cNvPr>
          <p:cNvSpPr/>
          <p:nvPr/>
        </p:nvSpPr>
        <p:spPr>
          <a:xfrm>
            <a:off x="6232017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sc">
            <a:extLst>
              <a:ext uri="{FF2B5EF4-FFF2-40B4-BE49-F238E27FC236}">
                <a16:creationId xmlns:a16="http://schemas.microsoft.com/office/drawing/2014/main" id="{A9203095-D9F7-4333-A1C5-911650F456AB}"/>
              </a:ext>
            </a:extLst>
          </p:cNvPr>
          <p:cNvSpPr/>
          <p:nvPr/>
        </p:nvSpPr>
        <p:spPr>
          <a:xfrm>
            <a:off x="8155870" y="199479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li">
            <a:extLst>
              <a:ext uri="{FF2B5EF4-FFF2-40B4-BE49-F238E27FC236}">
                <a16:creationId xmlns:a16="http://schemas.microsoft.com/office/drawing/2014/main" id="{F649DF34-765F-4D9A-AE11-72BE79F1CB5D}"/>
              </a:ext>
            </a:extLst>
          </p:cNvPr>
          <p:cNvSpPr/>
          <p:nvPr/>
        </p:nvSpPr>
        <p:spPr>
          <a:xfrm>
            <a:off x="10100234" y="2483991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tea">
            <a:extLst>
              <a:ext uri="{FF2B5EF4-FFF2-40B4-BE49-F238E27FC236}">
                <a16:creationId xmlns:a16="http://schemas.microsoft.com/office/drawing/2014/main" id="{CB897543-8093-479A-942A-878765D6D6C7}"/>
              </a:ext>
            </a:extLst>
          </p:cNvPr>
          <p:cNvSpPr/>
          <p:nvPr/>
        </p:nvSpPr>
        <p:spPr>
          <a:xfrm>
            <a:off x="8166130" y="2462616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sch">
            <a:extLst>
              <a:ext uri="{FF2B5EF4-FFF2-40B4-BE49-F238E27FC236}">
                <a16:creationId xmlns:a16="http://schemas.microsoft.com/office/drawing/2014/main" id="{9064F31A-35A8-4E58-9D20-960D5E9CE896}"/>
              </a:ext>
            </a:extLst>
          </p:cNvPr>
          <p:cNvSpPr/>
          <p:nvPr/>
        </p:nvSpPr>
        <p:spPr>
          <a:xfrm>
            <a:off x="6232017" y="2423567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spo">
            <a:extLst>
              <a:ext uri="{FF2B5EF4-FFF2-40B4-BE49-F238E27FC236}">
                <a16:creationId xmlns:a16="http://schemas.microsoft.com/office/drawing/2014/main" id="{5FEB3C12-2635-4443-A144-683B8A29FD20}"/>
              </a:ext>
            </a:extLst>
          </p:cNvPr>
          <p:cNvSpPr/>
          <p:nvPr/>
        </p:nvSpPr>
        <p:spPr>
          <a:xfrm>
            <a:off x="4252027" y="2444504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sno">
            <a:extLst>
              <a:ext uri="{FF2B5EF4-FFF2-40B4-BE49-F238E27FC236}">
                <a16:creationId xmlns:a16="http://schemas.microsoft.com/office/drawing/2014/main" id="{B6F707BD-0C21-4767-B7F8-DAEEC26DD51E}"/>
              </a:ext>
            </a:extLst>
          </p:cNvPr>
          <p:cNvSpPr/>
          <p:nvPr/>
        </p:nvSpPr>
        <p:spPr>
          <a:xfrm>
            <a:off x="2320524" y="2462615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lr">
            <a:extLst>
              <a:ext uri="{FF2B5EF4-FFF2-40B4-BE49-F238E27FC236}">
                <a16:creationId xmlns:a16="http://schemas.microsoft.com/office/drawing/2014/main" id="{232FFDB8-00D1-4932-8EA4-C6C768183126}"/>
              </a:ext>
            </a:extLst>
          </p:cNvPr>
          <p:cNvSpPr/>
          <p:nvPr/>
        </p:nvSpPr>
        <p:spPr>
          <a:xfrm>
            <a:off x="4349002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9" name="cr">
            <a:extLst>
              <a:ext uri="{FF2B5EF4-FFF2-40B4-BE49-F238E27FC236}">
                <a16:creationId xmlns:a16="http://schemas.microsoft.com/office/drawing/2014/main" id="{63849DFB-20F6-480E-88EF-9A66256895E1}"/>
              </a:ext>
            </a:extLst>
          </p:cNvPr>
          <p:cNvSpPr/>
          <p:nvPr/>
        </p:nvSpPr>
        <p:spPr>
          <a:xfrm>
            <a:off x="6291189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pla">
            <a:extLst>
              <a:ext uri="{FF2B5EF4-FFF2-40B4-BE49-F238E27FC236}">
                <a16:creationId xmlns:a16="http://schemas.microsoft.com/office/drawing/2014/main" id="{8FB8C995-5121-4778-9556-9191A245534D}"/>
              </a:ext>
            </a:extLst>
          </p:cNvPr>
          <p:cNvSpPr/>
          <p:nvPr/>
        </p:nvSpPr>
        <p:spPr>
          <a:xfrm>
            <a:off x="10100234" y="199480"/>
            <a:ext cx="1632652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A0FA6098-DBAE-4772-993B-DEB5A5BB30E9}"/>
              </a:ext>
            </a:extLst>
          </p:cNvPr>
          <p:cNvSpPr/>
          <p:nvPr/>
        </p:nvSpPr>
        <p:spPr>
          <a:xfrm>
            <a:off x="389023" y="2483991"/>
            <a:ext cx="1594098" cy="20944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008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16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140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1" fill="hold">
                      <p:stCondLst>
                        <p:cond delay="0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15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" fill="hold">
                      <p:stCondLst>
                        <p:cond delay="0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5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" fill="hold">
                      <p:stCondLst>
                        <p:cond delay="0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8" grpId="0" animBg="1"/>
      <p:bldP spid="48" grpId="1" animBg="1"/>
      <p:bldP spid="49" grpId="0" animBg="1"/>
      <p:bldP spid="49" grpId="1" animBg="1"/>
      <p:bldP spid="3" grpId="0" animBg="1"/>
      <p:bldP spid="3" grpId="1" animBg="1"/>
      <p:bldP spid="50" grpId="0" animBg="1"/>
      <p:bldP spid="50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4773740" y="2505670"/>
            <a:ext cx="29081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Round 1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8532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2727931" y="1456587"/>
            <a:ext cx="67361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Face on your desks.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pic>
        <p:nvPicPr>
          <p:cNvPr id="1026" name="Picture 2" descr="130+ Head Down On Desk Stock Illustrations, Royalty-Free Vector Graphics &amp;  Clip Art - iStock | Student head down on desk, Man with head down on desk">
            <a:extLst>
              <a:ext uri="{FF2B5EF4-FFF2-40B4-BE49-F238E27FC236}">
                <a16:creationId xmlns:a16="http://schemas.microsoft.com/office/drawing/2014/main" id="{749C3794-5D00-9F4B-C6F7-B6D687995F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4" r="8571" b="31913"/>
          <a:stretch/>
        </p:blipFill>
        <p:spPr bwMode="auto">
          <a:xfrm>
            <a:off x="3063272" y="3049011"/>
            <a:ext cx="6065456" cy="2858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55156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lassroom">
            <a:extLst>
              <a:ext uri="{FF2B5EF4-FFF2-40B4-BE49-F238E27FC236}">
                <a16:creationId xmlns:a16="http://schemas.microsoft.com/office/drawing/2014/main" id="{5B3A62EA-5998-458E-BEE6-A6D86B497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44000" r="34783" b="31640"/>
          <a:stretch/>
        </p:blipFill>
        <p:spPr>
          <a:xfrm>
            <a:off x="389023" y="199481"/>
            <a:ext cx="1600322" cy="2145115"/>
          </a:xfrm>
          <a:prstGeom prst="rect">
            <a:avLst/>
          </a:prstGeom>
        </p:spPr>
      </p:pic>
      <p:pic>
        <p:nvPicPr>
          <p:cNvPr id="23" name="music room">
            <a:extLst>
              <a:ext uri="{FF2B5EF4-FFF2-40B4-BE49-F238E27FC236}">
                <a16:creationId xmlns:a16="http://schemas.microsoft.com/office/drawing/2014/main" id="{6336D32B-06C4-409D-B6DA-F98D0C9D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98" t="70784" r="2185" b="4856"/>
          <a:stretch/>
        </p:blipFill>
        <p:spPr>
          <a:xfrm>
            <a:off x="2336690" y="199481"/>
            <a:ext cx="1600322" cy="2145115"/>
          </a:xfrm>
          <a:prstGeom prst="rect">
            <a:avLst/>
          </a:prstGeom>
        </p:spPr>
      </p:pic>
      <p:pic>
        <p:nvPicPr>
          <p:cNvPr id="24" name="arts and crafts">
            <a:extLst>
              <a:ext uri="{FF2B5EF4-FFF2-40B4-BE49-F238E27FC236}">
                <a16:creationId xmlns:a16="http://schemas.microsoft.com/office/drawing/2014/main" id="{A7E35390-09F7-4B73-BDC2-478EFBC00A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44443" r="2351" b="31197"/>
          <a:stretch/>
        </p:blipFill>
        <p:spPr>
          <a:xfrm>
            <a:off x="4284357" y="199481"/>
            <a:ext cx="1600322" cy="2145115"/>
          </a:xfrm>
          <a:prstGeom prst="rect">
            <a:avLst/>
          </a:prstGeom>
        </p:spPr>
      </p:pic>
      <p:pic>
        <p:nvPicPr>
          <p:cNvPr id="25" name="computer">
            <a:extLst>
              <a:ext uri="{FF2B5EF4-FFF2-40B4-BE49-F238E27FC236}">
                <a16:creationId xmlns:a16="http://schemas.microsoft.com/office/drawing/2014/main" id="{061315E9-0991-485B-9BB0-57367A136F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59" t="43558" r="13024" b="32082"/>
          <a:stretch/>
        </p:blipFill>
        <p:spPr>
          <a:xfrm>
            <a:off x="6232024" y="199481"/>
            <a:ext cx="1600322" cy="2145115"/>
          </a:xfrm>
          <a:prstGeom prst="rect">
            <a:avLst/>
          </a:prstGeom>
        </p:spPr>
      </p:pic>
      <p:pic>
        <p:nvPicPr>
          <p:cNvPr id="26" name="cooking room">
            <a:extLst>
              <a:ext uri="{FF2B5EF4-FFF2-40B4-BE49-F238E27FC236}">
                <a16:creationId xmlns:a16="http://schemas.microsoft.com/office/drawing/2014/main" id="{0AE2D699-CE52-488E-99D2-24F2AEC62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00" t="70073" r="13083" b="5567"/>
          <a:stretch/>
        </p:blipFill>
        <p:spPr>
          <a:xfrm>
            <a:off x="6296666" y="4686706"/>
            <a:ext cx="1471033" cy="1971813"/>
          </a:xfrm>
          <a:prstGeom prst="rect">
            <a:avLst/>
          </a:prstGeom>
        </p:spPr>
      </p:pic>
      <p:pic>
        <p:nvPicPr>
          <p:cNvPr id="27" name="science room">
            <a:extLst>
              <a:ext uri="{FF2B5EF4-FFF2-40B4-BE49-F238E27FC236}">
                <a16:creationId xmlns:a16="http://schemas.microsoft.com/office/drawing/2014/main" id="{06590EBC-6CE3-44B7-A55F-264CE1E72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2" t="70220" r="23921" b="5420"/>
          <a:stretch/>
        </p:blipFill>
        <p:spPr>
          <a:xfrm>
            <a:off x="8155868" y="199481"/>
            <a:ext cx="1600322" cy="2145115"/>
          </a:xfrm>
          <a:prstGeom prst="rect">
            <a:avLst/>
          </a:prstGeom>
        </p:spPr>
      </p:pic>
      <p:pic>
        <p:nvPicPr>
          <p:cNvPr id="28" name="lunch room">
            <a:extLst>
              <a:ext uri="{FF2B5EF4-FFF2-40B4-BE49-F238E27FC236}">
                <a16:creationId xmlns:a16="http://schemas.microsoft.com/office/drawing/2014/main" id="{7CF36250-D0CD-4F28-964F-5C9CD1612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941" t="70073" r="34842" b="5567"/>
          <a:stretch/>
        </p:blipFill>
        <p:spPr>
          <a:xfrm>
            <a:off x="4349001" y="4686706"/>
            <a:ext cx="1471033" cy="1971813"/>
          </a:xfrm>
          <a:prstGeom prst="rect">
            <a:avLst/>
          </a:prstGeom>
        </p:spPr>
      </p:pic>
      <p:pic>
        <p:nvPicPr>
          <p:cNvPr id="29" name="school nurse's office">
            <a:extLst>
              <a:ext uri="{FF2B5EF4-FFF2-40B4-BE49-F238E27FC236}">
                <a16:creationId xmlns:a16="http://schemas.microsoft.com/office/drawing/2014/main" id="{048771BC-EA42-4A6B-BEC0-4405961734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21" t="44000" r="23862" b="31640"/>
          <a:stretch/>
        </p:blipFill>
        <p:spPr>
          <a:xfrm>
            <a:off x="2336690" y="2462619"/>
            <a:ext cx="1600321" cy="2145114"/>
          </a:xfrm>
          <a:prstGeom prst="rect">
            <a:avLst/>
          </a:prstGeom>
        </p:spPr>
      </p:pic>
      <p:pic>
        <p:nvPicPr>
          <p:cNvPr id="30" name="school principal's office">
            <a:extLst>
              <a:ext uri="{FF2B5EF4-FFF2-40B4-BE49-F238E27FC236}">
                <a16:creationId xmlns:a16="http://schemas.microsoft.com/office/drawing/2014/main" id="{40516497-5909-4A4F-869B-8ADDA5E102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842" t="19570" r="12941" b="56070"/>
          <a:stretch/>
        </p:blipFill>
        <p:spPr>
          <a:xfrm>
            <a:off x="4284357" y="2462619"/>
            <a:ext cx="1600322" cy="2145114"/>
          </a:xfrm>
          <a:prstGeom prst="rect">
            <a:avLst/>
          </a:prstGeom>
        </p:spPr>
      </p:pic>
      <p:pic>
        <p:nvPicPr>
          <p:cNvPr id="31" name="school office">
            <a:extLst>
              <a:ext uri="{FF2B5EF4-FFF2-40B4-BE49-F238E27FC236}">
                <a16:creationId xmlns:a16="http://schemas.microsoft.com/office/drawing/2014/main" id="{E363B203-6E3F-4FC0-8796-C9D7965D9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19129" r="2351" b="56511"/>
          <a:stretch/>
        </p:blipFill>
        <p:spPr>
          <a:xfrm>
            <a:off x="6232023" y="2462620"/>
            <a:ext cx="1600320" cy="2145113"/>
          </a:xfrm>
          <a:prstGeom prst="rect">
            <a:avLst/>
          </a:prstGeom>
        </p:spPr>
      </p:pic>
      <p:pic>
        <p:nvPicPr>
          <p:cNvPr id="32" name="teacher's office">
            <a:extLst>
              <a:ext uri="{FF2B5EF4-FFF2-40B4-BE49-F238E27FC236}">
                <a16:creationId xmlns:a16="http://schemas.microsoft.com/office/drawing/2014/main" id="{C752411F-C508-4CE5-B564-BDD02C807F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38" t="19570" r="23945" b="56070"/>
          <a:stretch/>
        </p:blipFill>
        <p:spPr>
          <a:xfrm>
            <a:off x="8179684" y="2462620"/>
            <a:ext cx="1600321" cy="2145113"/>
          </a:xfrm>
          <a:prstGeom prst="rect">
            <a:avLst/>
          </a:prstGeom>
        </p:spPr>
      </p:pic>
      <p:pic>
        <p:nvPicPr>
          <p:cNvPr id="33" name="library">
            <a:extLst>
              <a:ext uri="{FF2B5EF4-FFF2-40B4-BE49-F238E27FC236}">
                <a16:creationId xmlns:a16="http://schemas.microsoft.com/office/drawing/2014/main" id="{CC67E5EC-261C-421A-BB33-EA4677B144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19276" r="34783" b="56364"/>
          <a:stretch/>
        </p:blipFill>
        <p:spPr>
          <a:xfrm>
            <a:off x="10100243" y="2483992"/>
            <a:ext cx="1645548" cy="2205736"/>
          </a:xfrm>
          <a:prstGeom prst="rect">
            <a:avLst/>
          </a:prstGeom>
        </p:spPr>
      </p:pic>
      <p:pic>
        <p:nvPicPr>
          <p:cNvPr id="35" name="gym">
            <a:extLst>
              <a:ext uri="{FF2B5EF4-FFF2-40B4-BE49-F238E27FC236}">
                <a16:creationId xmlns:a16="http://schemas.microsoft.com/office/drawing/2014/main" id="{829EB7A4-FA01-44CF-ABD9-ACE48E9D76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43" t="26936" r="50000" b="25491"/>
          <a:stretch/>
        </p:blipFill>
        <p:spPr>
          <a:xfrm>
            <a:off x="395245" y="2483992"/>
            <a:ext cx="1594098" cy="2094456"/>
          </a:xfrm>
          <a:prstGeom prst="rect">
            <a:avLst/>
          </a:prstGeom>
        </p:spPr>
      </p:pic>
      <p:pic>
        <p:nvPicPr>
          <p:cNvPr id="36" name="plaground">
            <a:extLst>
              <a:ext uri="{FF2B5EF4-FFF2-40B4-BE49-F238E27FC236}">
                <a16:creationId xmlns:a16="http://schemas.microsoft.com/office/drawing/2014/main" id="{8AE635C2-CBBB-4486-A445-D66F5029F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3" t="27352" r="28300" b="25075"/>
          <a:stretch/>
        </p:blipFill>
        <p:spPr>
          <a:xfrm>
            <a:off x="10100243" y="199480"/>
            <a:ext cx="1632653" cy="2145113"/>
          </a:xfrm>
          <a:prstGeom prst="rect">
            <a:avLst/>
          </a:prstGeom>
        </p:spPr>
      </p:pic>
      <p:sp>
        <p:nvSpPr>
          <p:cNvPr id="2" name="cl">
            <a:extLst>
              <a:ext uri="{FF2B5EF4-FFF2-40B4-BE49-F238E27FC236}">
                <a16:creationId xmlns:a16="http://schemas.microsoft.com/office/drawing/2014/main" id="{209B61B7-83E2-475D-BE2C-B2C347D5B84A}"/>
              </a:ext>
            </a:extLst>
          </p:cNvPr>
          <p:cNvSpPr/>
          <p:nvPr/>
        </p:nvSpPr>
        <p:spPr>
          <a:xfrm>
            <a:off x="389023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mu">
            <a:extLst>
              <a:ext uri="{FF2B5EF4-FFF2-40B4-BE49-F238E27FC236}">
                <a16:creationId xmlns:a16="http://schemas.microsoft.com/office/drawing/2014/main" id="{519A1524-43F7-4D08-9B9F-B3A82D5A072D}"/>
              </a:ext>
            </a:extLst>
          </p:cNvPr>
          <p:cNvSpPr/>
          <p:nvPr/>
        </p:nvSpPr>
        <p:spPr>
          <a:xfrm>
            <a:off x="2336691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ar">
            <a:extLst>
              <a:ext uri="{FF2B5EF4-FFF2-40B4-BE49-F238E27FC236}">
                <a16:creationId xmlns:a16="http://schemas.microsoft.com/office/drawing/2014/main" id="{FD72AB0C-9465-49D1-9B2D-170AE469AC8B}"/>
              </a:ext>
            </a:extLst>
          </p:cNvPr>
          <p:cNvSpPr/>
          <p:nvPr/>
        </p:nvSpPr>
        <p:spPr>
          <a:xfrm>
            <a:off x="4284359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co">
            <a:extLst>
              <a:ext uri="{FF2B5EF4-FFF2-40B4-BE49-F238E27FC236}">
                <a16:creationId xmlns:a16="http://schemas.microsoft.com/office/drawing/2014/main" id="{0C527DF1-FDA4-4A28-8764-8BA9082FBA25}"/>
              </a:ext>
            </a:extLst>
          </p:cNvPr>
          <p:cNvSpPr/>
          <p:nvPr/>
        </p:nvSpPr>
        <p:spPr>
          <a:xfrm>
            <a:off x="6232017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sc">
            <a:extLst>
              <a:ext uri="{FF2B5EF4-FFF2-40B4-BE49-F238E27FC236}">
                <a16:creationId xmlns:a16="http://schemas.microsoft.com/office/drawing/2014/main" id="{A9203095-D9F7-4333-A1C5-911650F456AB}"/>
              </a:ext>
            </a:extLst>
          </p:cNvPr>
          <p:cNvSpPr/>
          <p:nvPr/>
        </p:nvSpPr>
        <p:spPr>
          <a:xfrm>
            <a:off x="8155870" y="199479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li">
            <a:extLst>
              <a:ext uri="{FF2B5EF4-FFF2-40B4-BE49-F238E27FC236}">
                <a16:creationId xmlns:a16="http://schemas.microsoft.com/office/drawing/2014/main" id="{F649DF34-765F-4D9A-AE11-72BE79F1CB5D}"/>
              </a:ext>
            </a:extLst>
          </p:cNvPr>
          <p:cNvSpPr/>
          <p:nvPr/>
        </p:nvSpPr>
        <p:spPr>
          <a:xfrm>
            <a:off x="10100234" y="2483991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tea">
            <a:extLst>
              <a:ext uri="{FF2B5EF4-FFF2-40B4-BE49-F238E27FC236}">
                <a16:creationId xmlns:a16="http://schemas.microsoft.com/office/drawing/2014/main" id="{CB897543-8093-479A-942A-878765D6D6C7}"/>
              </a:ext>
            </a:extLst>
          </p:cNvPr>
          <p:cNvSpPr/>
          <p:nvPr/>
        </p:nvSpPr>
        <p:spPr>
          <a:xfrm>
            <a:off x="8166130" y="2462616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sch">
            <a:extLst>
              <a:ext uri="{FF2B5EF4-FFF2-40B4-BE49-F238E27FC236}">
                <a16:creationId xmlns:a16="http://schemas.microsoft.com/office/drawing/2014/main" id="{9064F31A-35A8-4E58-9D20-960D5E9CE896}"/>
              </a:ext>
            </a:extLst>
          </p:cNvPr>
          <p:cNvSpPr/>
          <p:nvPr/>
        </p:nvSpPr>
        <p:spPr>
          <a:xfrm>
            <a:off x="6232017" y="2423567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spo">
            <a:extLst>
              <a:ext uri="{FF2B5EF4-FFF2-40B4-BE49-F238E27FC236}">
                <a16:creationId xmlns:a16="http://schemas.microsoft.com/office/drawing/2014/main" id="{5FEB3C12-2635-4443-A144-683B8A29FD20}"/>
              </a:ext>
            </a:extLst>
          </p:cNvPr>
          <p:cNvSpPr/>
          <p:nvPr/>
        </p:nvSpPr>
        <p:spPr>
          <a:xfrm>
            <a:off x="4252027" y="2444504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sno">
            <a:extLst>
              <a:ext uri="{FF2B5EF4-FFF2-40B4-BE49-F238E27FC236}">
                <a16:creationId xmlns:a16="http://schemas.microsoft.com/office/drawing/2014/main" id="{B6F707BD-0C21-4767-B7F8-DAEEC26DD51E}"/>
              </a:ext>
            </a:extLst>
          </p:cNvPr>
          <p:cNvSpPr/>
          <p:nvPr/>
        </p:nvSpPr>
        <p:spPr>
          <a:xfrm>
            <a:off x="2320524" y="2462615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lr">
            <a:extLst>
              <a:ext uri="{FF2B5EF4-FFF2-40B4-BE49-F238E27FC236}">
                <a16:creationId xmlns:a16="http://schemas.microsoft.com/office/drawing/2014/main" id="{232FFDB8-00D1-4932-8EA4-C6C768183126}"/>
              </a:ext>
            </a:extLst>
          </p:cNvPr>
          <p:cNvSpPr/>
          <p:nvPr/>
        </p:nvSpPr>
        <p:spPr>
          <a:xfrm>
            <a:off x="4349002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9" name="cr">
            <a:extLst>
              <a:ext uri="{FF2B5EF4-FFF2-40B4-BE49-F238E27FC236}">
                <a16:creationId xmlns:a16="http://schemas.microsoft.com/office/drawing/2014/main" id="{63849DFB-20F6-480E-88EF-9A66256895E1}"/>
              </a:ext>
            </a:extLst>
          </p:cNvPr>
          <p:cNvSpPr/>
          <p:nvPr/>
        </p:nvSpPr>
        <p:spPr>
          <a:xfrm>
            <a:off x="6291189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pla">
            <a:extLst>
              <a:ext uri="{FF2B5EF4-FFF2-40B4-BE49-F238E27FC236}">
                <a16:creationId xmlns:a16="http://schemas.microsoft.com/office/drawing/2014/main" id="{8FB8C995-5121-4778-9556-9191A245534D}"/>
              </a:ext>
            </a:extLst>
          </p:cNvPr>
          <p:cNvSpPr/>
          <p:nvPr/>
        </p:nvSpPr>
        <p:spPr>
          <a:xfrm>
            <a:off x="10100234" y="199480"/>
            <a:ext cx="1632652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A0FA6098-DBAE-4772-993B-DEB5A5BB30E9}"/>
              </a:ext>
            </a:extLst>
          </p:cNvPr>
          <p:cNvSpPr/>
          <p:nvPr/>
        </p:nvSpPr>
        <p:spPr>
          <a:xfrm>
            <a:off x="389023" y="2483991"/>
            <a:ext cx="1594098" cy="20944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0631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16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140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1" fill="hold">
                      <p:stCondLst>
                        <p:cond delay="0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15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" fill="hold">
                      <p:stCondLst>
                        <p:cond delay="0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5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" fill="hold">
                      <p:stCondLst>
                        <p:cond delay="0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8" grpId="0" animBg="1"/>
      <p:bldP spid="48" grpId="1" animBg="1"/>
      <p:bldP spid="49" grpId="0" animBg="1"/>
      <p:bldP spid="49" grpId="1" animBg="1"/>
      <p:bldP spid="3" grpId="0" animBg="1"/>
      <p:bldP spid="3" grpId="1" animBg="1"/>
      <p:bldP spid="50" grpId="0" animBg="1"/>
      <p:bldP spid="50" grpId="1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4773740" y="2505670"/>
            <a:ext cx="29081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Round 2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490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B73135B-D6FD-54C9-8191-F83B739C8474}"/>
              </a:ext>
            </a:extLst>
          </p:cNvPr>
          <p:cNvSpPr txBox="1"/>
          <p:nvPr/>
        </p:nvSpPr>
        <p:spPr>
          <a:xfrm>
            <a:off x="2696817" y="3247647"/>
            <a:ext cx="6745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>
                <a:hlinkClick r:id="rId2"/>
              </a:rPr>
              <a:t>Reading cards: /</a:t>
            </a:r>
            <a:r>
              <a:rPr lang="en-US" altLang="ja-JP" err="1">
                <a:hlinkClick r:id="rId2"/>
              </a:rPr>
              <a:t>i</a:t>
            </a:r>
            <a:r>
              <a:rPr lang="en-US" altLang="ja-JP">
                <a:hlinkClick r:id="rId2"/>
              </a:rPr>
              <a:t>/ - /ai/. - Speaking cards</a:t>
            </a:r>
            <a:endParaRPr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1A7348A-A3D2-D4A3-0E69-BBF9EE3ADF86}"/>
              </a:ext>
            </a:extLst>
          </p:cNvPr>
          <p:cNvSpPr txBox="1"/>
          <p:nvPr/>
        </p:nvSpPr>
        <p:spPr>
          <a:xfrm>
            <a:off x="2696817" y="4593979"/>
            <a:ext cx="6745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>
                <a:hlinkClick r:id="rId3"/>
              </a:rPr>
              <a:t>Long a - </a:t>
            </a:r>
            <a:r>
              <a:rPr lang="en-US" altLang="ja-JP" err="1">
                <a:hlinkClick r:id="rId3"/>
              </a:rPr>
              <a:t>i</a:t>
            </a:r>
            <a:r>
              <a:rPr lang="en-US" altLang="ja-JP">
                <a:hlinkClick r:id="rId3"/>
              </a:rPr>
              <a:t> - Speaking cards</a:t>
            </a:r>
            <a:endParaRPr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B4FFE4B-F70A-D325-0510-EA851778C910}"/>
              </a:ext>
            </a:extLst>
          </p:cNvPr>
          <p:cNvSpPr txBox="1"/>
          <p:nvPr/>
        </p:nvSpPr>
        <p:spPr>
          <a:xfrm>
            <a:off x="2696817" y="1810311"/>
            <a:ext cx="6745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>
                <a:hlinkClick r:id="rId4"/>
              </a:rPr>
              <a:t>Reading cards: a /æ/ - /</a:t>
            </a:r>
            <a:r>
              <a:rPr lang="en-US" altLang="ja-JP" err="1">
                <a:hlinkClick r:id="rId4"/>
              </a:rPr>
              <a:t>ei</a:t>
            </a:r>
            <a:r>
              <a:rPr lang="en-US" altLang="ja-JP">
                <a:hlinkClick r:id="rId4"/>
              </a:rPr>
              <a:t>/ - Speaking cards</a:t>
            </a:r>
            <a:endParaRPr lang="ja-JP" altLang="en-US"/>
          </a:p>
        </p:txBody>
      </p:sp>
      <p:sp>
        <p:nvSpPr>
          <p:cNvPr id="11" name="タイトル 1">
            <a:extLst>
              <a:ext uri="{FF2B5EF4-FFF2-40B4-BE49-F238E27FC236}">
                <a16:creationId xmlns:a16="http://schemas.microsoft.com/office/drawing/2014/main" id="{0FC217B5-1A37-13BD-50D1-E12ED13B98EE}"/>
              </a:ext>
            </a:extLst>
          </p:cNvPr>
          <p:cNvSpPr txBox="1">
            <a:spLocks/>
          </p:cNvSpPr>
          <p:nvPr/>
        </p:nvSpPr>
        <p:spPr>
          <a:xfrm>
            <a:off x="2749827" y="-265423"/>
            <a:ext cx="5560000" cy="2260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3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kumimoji="1" lang="en-US" altLang="ja-JP">
                <a:latin typeface="Mangal Pro" pitchFamily="2" charset="0"/>
                <a:cs typeface="Mangal Pro" pitchFamily="2" charset="0"/>
              </a:rPr>
              <a:t>a and  </a:t>
            </a:r>
            <a:r>
              <a:rPr kumimoji="1" lang="en-US" altLang="ja-JP" err="1">
                <a:latin typeface="Mangal Pro" pitchFamily="2" charset="0"/>
                <a:cs typeface="Mangal Pro" pitchFamily="2" charset="0"/>
              </a:rPr>
              <a:t>a_e</a:t>
            </a:r>
            <a:endParaRPr kumimoji="1" lang="ja-JP" altLang="en-US"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D4555803-5932-4A77-4601-890F7A103106}"/>
              </a:ext>
            </a:extLst>
          </p:cNvPr>
          <p:cNvSpPr txBox="1">
            <a:spLocks/>
          </p:cNvSpPr>
          <p:nvPr/>
        </p:nvSpPr>
        <p:spPr>
          <a:xfrm>
            <a:off x="2749827" y="2535791"/>
            <a:ext cx="5560000" cy="73407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3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kumimoji="1" lang="en-US" altLang="ja-JP" err="1">
                <a:latin typeface="Mangal Pro" pitchFamily="2" charset="0"/>
                <a:cs typeface="Mangal Pro" pitchFamily="2" charset="0"/>
              </a:rPr>
              <a:t>i</a:t>
            </a:r>
            <a:r>
              <a:rPr kumimoji="1" lang="en-US" altLang="ja-JP">
                <a:latin typeface="Mangal Pro" pitchFamily="2" charset="0"/>
                <a:cs typeface="Mangal Pro" pitchFamily="2" charset="0"/>
              </a:rPr>
              <a:t>  and  </a:t>
            </a:r>
            <a:r>
              <a:rPr kumimoji="1" lang="en-US" altLang="ja-JP" err="1">
                <a:latin typeface="Mangal Pro" pitchFamily="2" charset="0"/>
                <a:cs typeface="Mangal Pro" pitchFamily="2" charset="0"/>
              </a:rPr>
              <a:t>i_e</a:t>
            </a:r>
            <a:endParaRPr kumimoji="1" lang="ja-JP" altLang="en-US"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15" name="タイトル 1">
            <a:extLst>
              <a:ext uri="{FF2B5EF4-FFF2-40B4-BE49-F238E27FC236}">
                <a16:creationId xmlns:a16="http://schemas.microsoft.com/office/drawing/2014/main" id="{E67B77E5-54E7-292D-58A3-51859258B5A8}"/>
              </a:ext>
            </a:extLst>
          </p:cNvPr>
          <p:cNvSpPr txBox="1">
            <a:spLocks/>
          </p:cNvSpPr>
          <p:nvPr/>
        </p:nvSpPr>
        <p:spPr>
          <a:xfrm>
            <a:off x="2696817" y="4044575"/>
            <a:ext cx="5560000" cy="73407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3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kumimoji="1" lang="en-US" altLang="ja-JP">
                <a:latin typeface="Mangal Pro" pitchFamily="2" charset="0"/>
                <a:cs typeface="Mangal Pro" pitchFamily="2" charset="0"/>
              </a:rPr>
              <a:t>ai  and  </a:t>
            </a:r>
            <a:r>
              <a:rPr kumimoji="1" lang="en-US" altLang="ja-JP" err="1">
                <a:latin typeface="Mangal Pro" pitchFamily="2" charset="0"/>
                <a:cs typeface="Mangal Pro" pitchFamily="2" charset="0"/>
              </a:rPr>
              <a:t>i_e</a:t>
            </a:r>
            <a:endParaRPr kumimoji="1" lang="ja-JP" altLang="en-US">
              <a:latin typeface="Mangal Pro" pitchFamily="2" charset="0"/>
              <a:cs typeface="Mangal Pr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8178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2727931" y="1456587"/>
            <a:ext cx="67361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Face on your desks.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pic>
        <p:nvPicPr>
          <p:cNvPr id="2050" name="Picture 2" descr="Person At Desk Icon #129474 - Free Icons Library">
            <a:extLst>
              <a:ext uri="{FF2B5EF4-FFF2-40B4-BE49-F238E27FC236}">
                <a16:creationId xmlns:a16="http://schemas.microsoft.com/office/drawing/2014/main" id="{9011863B-FC25-AB6F-F876-937CE83B17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55" r="38869" b="1049"/>
          <a:stretch/>
        </p:blipFill>
        <p:spPr bwMode="auto">
          <a:xfrm>
            <a:off x="4653377" y="2570922"/>
            <a:ext cx="2642464" cy="341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4127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lassroom">
            <a:extLst>
              <a:ext uri="{FF2B5EF4-FFF2-40B4-BE49-F238E27FC236}">
                <a16:creationId xmlns:a16="http://schemas.microsoft.com/office/drawing/2014/main" id="{5B3A62EA-5998-458E-BEE6-A6D86B497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44000" r="34783" b="31640"/>
          <a:stretch/>
        </p:blipFill>
        <p:spPr>
          <a:xfrm>
            <a:off x="389023" y="199481"/>
            <a:ext cx="1600322" cy="2145115"/>
          </a:xfrm>
          <a:prstGeom prst="rect">
            <a:avLst/>
          </a:prstGeom>
        </p:spPr>
      </p:pic>
      <p:pic>
        <p:nvPicPr>
          <p:cNvPr id="23" name="music room">
            <a:extLst>
              <a:ext uri="{FF2B5EF4-FFF2-40B4-BE49-F238E27FC236}">
                <a16:creationId xmlns:a16="http://schemas.microsoft.com/office/drawing/2014/main" id="{6336D32B-06C4-409D-B6DA-F98D0C9D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98" t="70784" r="2185" b="4856"/>
          <a:stretch/>
        </p:blipFill>
        <p:spPr>
          <a:xfrm>
            <a:off x="2336690" y="199481"/>
            <a:ext cx="1600322" cy="2145115"/>
          </a:xfrm>
          <a:prstGeom prst="rect">
            <a:avLst/>
          </a:prstGeom>
        </p:spPr>
      </p:pic>
      <p:pic>
        <p:nvPicPr>
          <p:cNvPr id="24" name="arts and crafts">
            <a:extLst>
              <a:ext uri="{FF2B5EF4-FFF2-40B4-BE49-F238E27FC236}">
                <a16:creationId xmlns:a16="http://schemas.microsoft.com/office/drawing/2014/main" id="{A7E35390-09F7-4B73-BDC2-478EFBC00A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44443" r="2351" b="31197"/>
          <a:stretch/>
        </p:blipFill>
        <p:spPr>
          <a:xfrm>
            <a:off x="4284357" y="199481"/>
            <a:ext cx="1600322" cy="2145115"/>
          </a:xfrm>
          <a:prstGeom prst="rect">
            <a:avLst/>
          </a:prstGeom>
        </p:spPr>
      </p:pic>
      <p:pic>
        <p:nvPicPr>
          <p:cNvPr id="25" name="computer">
            <a:extLst>
              <a:ext uri="{FF2B5EF4-FFF2-40B4-BE49-F238E27FC236}">
                <a16:creationId xmlns:a16="http://schemas.microsoft.com/office/drawing/2014/main" id="{061315E9-0991-485B-9BB0-57367A136F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59" t="43558" r="13024" b="32082"/>
          <a:stretch/>
        </p:blipFill>
        <p:spPr>
          <a:xfrm>
            <a:off x="6232024" y="199481"/>
            <a:ext cx="1600322" cy="2145115"/>
          </a:xfrm>
          <a:prstGeom prst="rect">
            <a:avLst/>
          </a:prstGeom>
        </p:spPr>
      </p:pic>
      <p:pic>
        <p:nvPicPr>
          <p:cNvPr id="26" name="cooking room">
            <a:extLst>
              <a:ext uri="{FF2B5EF4-FFF2-40B4-BE49-F238E27FC236}">
                <a16:creationId xmlns:a16="http://schemas.microsoft.com/office/drawing/2014/main" id="{0AE2D699-CE52-488E-99D2-24F2AEC62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00" t="70073" r="13083" b="5567"/>
          <a:stretch/>
        </p:blipFill>
        <p:spPr>
          <a:xfrm>
            <a:off x="6296666" y="4686706"/>
            <a:ext cx="1471033" cy="1971813"/>
          </a:xfrm>
          <a:prstGeom prst="rect">
            <a:avLst/>
          </a:prstGeom>
        </p:spPr>
      </p:pic>
      <p:pic>
        <p:nvPicPr>
          <p:cNvPr id="27" name="science room">
            <a:extLst>
              <a:ext uri="{FF2B5EF4-FFF2-40B4-BE49-F238E27FC236}">
                <a16:creationId xmlns:a16="http://schemas.microsoft.com/office/drawing/2014/main" id="{06590EBC-6CE3-44B7-A55F-264CE1E72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2" t="70220" r="23921" b="5420"/>
          <a:stretch/>
        </p:blipFill>
        <p:spPr>
          <a:xfrm>
            <a:off x="8155868" y="199481"/>
            <a:ext cx="1600322" cy="2145115"/>
          </a:xfrm>
          <a:prstGeom prst="rect">
            <a:avLst/>
          </a:prstGeom>
        </p:spPr>
      </p:pic>
      <p:pic>
        <p:nvPicPr>
          <p:cNvPr id="28" name="lunch room">
            <a:extLst>
              <a:ext uri="{FF2B5EF4-FFF2-40B4-BE49-F238E27FC236}">
                <a16:creationId xmlns:a16="http://schemas.microsoft.com/office/drawing/2014/main" id="{7CF36250-D0CD-4F28-964F-5C9CD1612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941" t="70073" r="34842" b="5567"/>
          <a:stretch/>
        </p:blipFill>
        <p:spPr>
          <a:xfrm>
            <a:off x="4349001" y="4686706"/>
            <a:ext cx="1471033" cy="1971813"/>
          </a:xfrm>
          <a:prstGeom prst="rect">
            <a:avLst/>
          </a:prstGeom>
        </p:spPr>
      </p:pic>
      <p:pic>
        <p:nvPicPr>
          <p:cNvPr id="29" name="school nurse's office">
            <a:extLst>
              <a:ext uri="{FF2B5EF4-FFF2-40B4-BE49-F238E27FC236}">
                <a16:creationId xmlns:a16="http://schemas.microsoft.com/office/drawing/2014/main" id="{048771BC-EA42-4A6B-BEC0-4405961734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21" t="44000" r="23862" b="31640"/>
          <a:stretch/>
        </p:blipFill>
        <p:spPr>
          <a:xfrm>
            <a:off x="2336690" y="2462619"/>
            <a:ext cx="1600321" cy="2145114"/>
          </a:xfrm>
          <a:prstGeom prst="rect">
            <a:avLst/>
          </a:prstGeom>
        </p:spPr>
      </p:pic>
      <p:pic>
        <p:nvPicPr>
          <p:cNvPr id="30" name="school principal's office">
            <a:extLst>
              <a:ext uri="{FF2B5EF4-FFF2-40B4-BE49-F238E27FC236}">
                <a16:creationId xmlns:a16="http://schemas.microsoft.com/office/drawing/2014/main" id="{40516497-5909-4A4F-869B-8ADDA5E102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842" t="19570" r="12941" b="56070"/>
          <a:stretch/>
        </p:blipFill>
        <p:spPr>
          <a:xfrm>
            <a:off x="4284357" y="2462619"/>
            <a:ext cx="1600322" cy="2145114"/>
          </a:xfrm>
          <a:prstGeom prst="rect">
            <a:avLst/>
          </a:prstGeom>
        </p:spPr>
      </p:pic>
      <p:pic>
        <p:nvPicPr>
          <p:cNvPr id="31" name="school office">
            <a:extLst>
              <a:ext uri="{FF2B5EF4-FFF2-40B4-BE49-F238E27FC236}">
                <a16:creationId xmlns:a16="http://schemas.microsoft.com/office/drawing/2014/main" id="{E363B203-6E3F-4FC0-8796-C9D7965D9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19129" r="2351" b="56511"/>
          <a:stretch/>
        </p:blipFill>
        <p:spPr>
          <a:xfrm>
            <a:off x="6232023" y="2462620"/>
            <a:ext cx="1600320" cy="2145113"/>
          </a:xfrm>
          <a:prstGeom prst="rect">
            <a:avLst/>
          </a:prstGeom>
        </p:spPr>
      </p:pic>
      <p:pic>
        <p:nvPicPr>
          <p:cNvPr id="32" name="teacher's office">
            <a:extLst>
              <a:ext uri="{FF2B5EF4-FFF2-40B4-BE49-F238E27FC236}">
                <a16:creationId xmlns:a16="http://schemas.microsoft.com/office/drawing/2014/main" id="{C752411F-C508-4CE5-B564-BDD02C807F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38" t="19570" r="23945" b="56070"/>
          <a:stretch/>
        </p:blipFill>
        <p:spPr>
          <a:xfrm>
            <a:off x="8179684" y="2462620"/>
            <a:ext cx="1600321" cy="2145113"/>
          </a:xfrm>
          <a:prstGeom prst="rect">
            <a:avLst/>
          </a:prstGeom>
        </p:spPr>
      </p:pic>
      <p:pic>
        <p:nvPicPr>
          <p:cNvPr id="33" name="library">
            <a:extLst>
              <a:ext uri="{FF2B5EF4-FFF2-40B4-BE49-F238E27FC236}">
                <a16:creationId xmlns:a16="http://schemas.microsoft.com/office/drawing/2014/main" id="{CC67E5EC-261C-421A-BB33-EA4677B144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19276" r="34783" b="56364"/>
          <a:stretch/>
        </p:blipFill>
        <p:spPr>
          <a:xfrm>
            <a:off x="10100243" y="2483992"/>
            <a:ext cx="1645548" cy="2205736"/>
          </a:xfrm>
          <a:prstGeom prst="rect">
            <a:avLst/>
          </a:prstGeom>
        </p:spPr>
      </p:pic>
      <p:pic>
        <p:nvPicPr>
          <p:cNvPr id="35" name="gym">
            <a:extLst>
              <a:ext uri="{FF2B5EF4-FFF2-40B4-BE49-F238E27FC236}">
                <a16:creationId xmlns:a16="http://schemas.microsoft.com/office/drawing/2014/main" id="{829EB7A4-FA01-44CF-ABD9-ACE48E9D76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43" t="26936" r="50000" b="25491"/>
          <a:stretch/>
        </p:blipFill>
        <p:spPr>
          <a:xfrm>
            <a:off x="395245" y="2483992"/>
            <a:ext cx="1594098" cy="2094456"/>
          </a:xfrm>
          <a:prstGeom prst="rect">
            <a:avLst/>
          </a:prstGeom>
        </p:spPr>
      </p:pic>
      <p:pic>
        <p:nvPicPr>
          <p:cNvPr id="36" name="plaground">
            <a:extLst>
              <a:ext uri="{FF2B5EF4-FFF2-40B4-BE49-F238E27FC236}">
                <a16:creationId xmlns:a16="http://schemas.microsoft.com/office/drawing/2014/main" id="{8AE635C2-CBBB-4486-A445-D66F5029F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3" t="27352" r="28300" b="25075"/>
          <a:stretch/>
        </p:blipFill>
        <p:spPr>
          <a:xfrm>
            <a:off x="10100243" y="199480"/>
            <a:ext cx="1632653" cy="2145113"/>
          </a:xfrm>
          <a:prstGeom prst="rect">
            <a:avLst/>
          </a:prstGeom>
        </p:spPr>
      </p:pic>
      <p:sp>
        <p:nvSpPr>
          <p:cNvPr id="2" name="cl">
            <a:extLst>
              <a:ext uri="{FF2B5EF4-FFF2-40B4-BE49-F238E27FC236}">
                <a16:creationId xmlns:a16="http://schemas.microsoft.com/office/drawing/2014/main" id="{209B61B7-83E2-475D-BE2C-B2C347D5B84A}"/>
              </a:ext>
            </a:extLst>
          </p:cNvPr>
          <p:cNvSpPr/>
          <p:nvPr/>
        </p:nvSpPr>
        <p:spPr>
          <a:xfrm>
            <a:off x="389023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mu">
            <a:extLst>
              <a:ext uri="{FF2B5EF4-FFF2-40B4-BE49-F238E27FC236}">
                <a16:creationId xmlns:a16="http://schemas.microsoft.com/office/drawing/2014/main" id="{519A1524-43F7-4D08-9B9F-B3A82D5A072D}"/>
              </a:ext>
            </a:extLst>
          </p:cNvPr>
          <p:cNvSpPr/>
          <p:nvPr/>
        </p:nvSpPr>
        <p:spPr>
          <a:xfrm>
            <a:off x="2336691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ar">
            <a:extLst>
              <a:ext uri="{FF2B5EF4-FFF2-40B4-BE49-F238E27FC236}">
                <a16:creationId xmlns:a16="http://schemas.microsoft.com/office/drawing/2014/main" id="{FD72AB0C-9465-49D1-9B2D-170AE469AC8B}"/>
              </a:ext>
            </a:extLst>
          </p:cNvPr>
          <p:cNvSpPr/>
          <p:nvPr/>
        </p:nvSpPr>
        <p:spPr>
          <a:xfrm>
            <a:off x="4284359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co">
            <a:extLst>
              <a:ext uri="{FF2B5EF4-FFF2-40B4-BE49-F238E27FC236}">
                <a16:creationId xmlns:a16="http://schemas.microsoft.com/office/drawing/2014/main" id="{0C527DF1-FDA4-4A28-8764-8BA9082FBA25}"/>
              </a:ext>
            </a:extLst>
          </p:cNvPr>
          <p:cNvSpPr/>
          <p:nvPr/>
        </p:nvSpPr>
        <p:spPr>
          <a:xfrm>
            <a:off x="6232017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sc">
            <a:extLst>
              <a:ext uri="{FF2B5EF4-FFF2-40B4-BE49-F238E27FC236}">
                <a16:creationId xmlns:a16="http://schemas.microsoft.com/office/drawing/2014/main" id="{A9203095-D9F7-4333-A1C5-911650F456AB}"/>
              </a:ext>
            </a:extLst>
          </p:cNvPr>
          <p:cNvSpPr/>
          <p:nvPr/>
        </p:nvSpPr>
        <p:spPr>
          <a:xfrm>
            <a:off x="8155870" y="199479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li">
            <a:extLst>
              <a:ext uri="{FF2B5EF4-FFF2-40B4-BE49-F238E27FC236}">
                <a16:creationId xmlns:a16="http://schemas.microsoft.com/office/drawing/2014/main" id="{F649DF34-765F-4D9A-AE11-72BE79F1CB5D}"/>
              </a:ext>
            </a:extLst>
          </p:cNvPr>
          <p:cNvSpPr/>
          <p:nvPr/>
        </p:nvSpPr>
        <p:spPr>
          <a:xfrm>
            <a:off x="10100234" y="2483991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tea">
            <a:extLst>
              <a:ext uri="{FF2B5EF4-FFF2-40B4-BE49-F238E27FC236}">
                <a16:creationId xmlns:a16="http://schemas.microsoft.com/office/drawing/2014/main" id="{CB897543-8093-479A-942A-878765D6D6C7}"/>
              </a:ext>
            </a:extLst>
          </p:cNvPr>
          <p:cNvSpPr/>
          <p:nvPr/>
        </p:nvSpPr>
        <p:spPr>
          <a:xfrm>
            <a:off x="8166130" y="2462616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sch">
            <a:extLst>
              <a:ext uri="{FF2B5EF4-FFF2-40B4-BE49-F238E27FC236}">
                <a16:creationId xmlns:a16="http://schemas.microsoft.com/office/drawing/2014/main" id="{9064F31A-35A8-4E58-9D20-960D5E9CE896}"/>
              </a:ext>
            </a:extLst>
          </p:cNvPr>
          <p:cNvSpPr/>
          <p:nvPr/>
        </p:nvSpPr>
        <p:spPr>
          <a:xfrm>
            <a:off x="6232017" y="2423567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spo">
            <a:extLst>
              <a:ext uri="{FF2B5EF4-FFF2-40B4-BE49-F238E27FC236}">
                <a16:creationId xmlns:a16="http://schemas.microsoft.com/office/drawing/2014/main" id="{5FEB3C12-2635-4443-A144-683B8A29FD20}"/>
              </a:ext>
            </a:extLst>
          </p:cNvPr>
          <p:cNvSpPr/>
          <p:nvPr/>
        </p:nvSpPr>
        <p:spPr>
          <a:xfrm>
            <a:off x="4252027" y="2444504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sno">
            <a:extLst>
              <a:ext uri="{FF2B5EF4-FFF2-40B4-BE49-F238E27FC236}">
                <a16:creationId xmlns:a16="http://schemas.microsoft.com/office/drawing/2014/main" id="{B6F707BD-0C21-4767-B7F8-DAEEC26DD51E}"/>
              </a:ext>
            </a:extLst>
          </p:cNvPr>
          <p:cNvSpPr/>
          <p:nvPr/>
        </p:nvSpPr>
        <p:spPr>
          <a:xfrm>
            <a:off x="2320524" y="2462615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lr">
            <a:extLst>
              <a:ext uri="{FF2B5EF4-FFF2-40B4-BE49-F238E27FC236}">
                <a16:creationId xmlns:a16="http://schemas.microsoft.com/office/drawing/2014/main" id="{232FFDB8-00D1-4932-8EA4-C6C768183126}"/>
              </a:ext>
            </a:extLst>
          </p:cNvPr>
          <p:cNvSpPr/>
          <p:nvPr/>
        </p:nvSpPr>
        <p:spPr>
          <a:xfrm>
            <a:off x="4349002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9" name="cr">
            <a:extLst>
              <a:ext uri="{FF2B5EF4-FFF2-40B4-BE49-F238E27FC236}">
                <a16:creationId xmlns:a16="http://schemas.microsoft.com/office/drawing/2014/main" id="{63849DFB-20F6-480E-88EF-9A66256895E1}"/>
              </a:ext>
            </a:extLst>
          </p:cNvPr>
          <p:cNvSpPr/>
          <p:nvPr/>
        </p:nvSpPr>
        <p:spPr>
          <a:xfrm>
            <a:off x="6291189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pla">
            <a:extLst>
              <a:ext uri="{FF2B5EF4-FFF2-40B4-BE49-F238E27FC236}">
                <a16:creationId xmlns:a16="http://schemas.microsoft.com/office/drawing/2014/main" id="{8FB8C995-5121-4778-9556-9191A245534D}"/>
              </a:ext>
            </a:extLst>
          </p:cNvPr>
          <p:cNvSpPr/>
          <p:nvPr/>
        </p:nvSpPr>
        <p:spPr>
          <a:xfrm>
            <a:off x="10100234" y="199480"/>
            <a:ext cx="1632652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A0FA6098-DBAE-4772-993B-DEB5A5BB30E9}"/>
              </a:ext>
            </a:extLst>
          </p:cNvPr>
          <p:cNvSpPr/>
          <p:nvPr/>
        </p:nvSpPr>
        <p:spPr>
          <a:xfrm>
            <a:off x="389023" y="2483991"/>
            <a:ext cx="1594098" cy="20944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978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16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140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1" fill="hold">
                      <p:stCondLst>
                        <p:cond delay="0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15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" fill="hold">
                      <p:stCondLst>
                        <p:cond delay="0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5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" fill="hold">
                      <p:stCondLst>
                        <p:cond delay="0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8" grpId="0" animBg="1"/>
      <p:bldP spid="48" grpId="1" animBg="1"/>
      <p:bldP spid="49" grpId="0" animBg="1"/>
      <p:bldP spid="49" grpId="1" animBg="1"/>
      <p:bldP spid="3" grpId="0" animBg="1"/>
      <p:bldP spid="3" grpId="1" animBg="1"/>
      <p:bldP spid="50" grpId="0" animBg="1"/>
      <p:bldP spid="50" grpId="1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4773740" y="2505670"/>
            <a:ext cx="29081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Round 3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21865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2727931" y="1456587"/>
            <a:ext cx="67361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Face on your desks.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pic>
        <p:nvPicPr>
          <p:cNvPr id="2050" name="Picture 2" descr="Person At Desk Icon #129474 - Free Icons Library">
            <a:extLst>
              <a:ext uri="{FF2B5EF4-FFF2-40B4-BE49-F238E27FC236}">
                <a16:creationId xmlns:a16="http://schemas.microsoft.com/office/drawing/2014/main" id="{9011863B-FC25-AB6F-F876-937CE83B17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55" r="38869" b="1049"/>
          <a:stretch/>
        </p:blipFill>
        <p:spPr bwMode="auto">
          <a:xfrm>
            <a:off x="4653377" y="2570922"/>
            <a:ext cx="2642464" cy="341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7819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lassroom">
            <a:extLst>
              <a:ext uri="{FF2B5EF4-FFF2-40B4-BE49-F238E27FC236}">
                <a16:creationId xmlns:a16="http://schemas.microsoft.com/office/drawing/2014/main" id="{5B3A62EA-5998-458E-BEE6-A6D86B497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44000" r="34783" b="31640"/>
          <a:stretch/>
        </p:blipFill>
        <p:spPr>
          <a:xfrm>
            <a:off x="389023" y="199481"/>
            <a:ext cx="1600322" cy="2145115"/>
          </a:xfrm>
          <a:prstGeom prst="rect">
            <a:avLst/>
          </a:prstGeom>
        </p:spPr>
      </p:pic>
      <p:pic>
        <p:nvPicPr>
          <p:cNvPr id="23" name="music room">
            <a:extLst>
              <a:ext uri="{FF2B5EF4-FFF2-40B4-BE49-F238E27FC236}">
                <a16:creationId xmlns:a16="http://schemas.microsoft.com/office/drawing/2014/main" id="{6336D32B-06C4-409D-B6DA-F98D0C9D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98" t="70784" r="2185" b="4856"/>
          <a:stretch/>
        </p:blipFill>
        <p:spPr>
          <a:xfrm>
            <a:off x="2336690" y="199481"/>
            <a:ext cx="1600322" cy="2145115"/>
          </a:xfrm>
          <a:prstGeom prst="rect">
            <a:avLst/>
          </a:prstGeom>
        </p:spPr>
      </p:pic>
      <p:pic>
        <p:nvPicPr>
          <p:cNvPr id="24" name="arts and crafts">
            <a:extLst>
              <a:ext uri="{FF2B5EF4-FFF2-40B4-BE49-F238E27FC236}">
                <a16:creationId xmlns:a16="http://schemas.microsoft.com/office/drawing/2014/main" id="{A7E35390-09F7-4B73-BDC2-478EFBC00A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44443" r="2351" b="31197"/>
          <a:stretch/>
        </p:blipFill>
        <p:spPr>
          <a:xfrm>
            <a:off x="4284357" y="199481"/>
            <a:ext cx="1600322" cy="2145115"/>
          </a:xfrm>
          <a:prstGeom prst="rect">
            <a:avLst/>
          </a:prstGeom>
        </p:spPr>
      </p:pic>
      <p:pic>
        <p:nvPicPr>
          <p:cNvPr id="25" name="computer">
            <a:extLst>
              <a:ext uri="{FF2B5EF4-FFF2-40B4-BE49-F238E27FC236}">
                <a16:creationId xmlns:a16="http://schemas.microsoft.com/office/drawing/2014/main" id="{061315E9-0991-485B-9BB0-57367A136F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59" t="43558" r="13024" b="32082"/>
          <a:stretch/>
        </p:blipFill>
        <p:spPr>
          <a:xfrm>
            <a:off x="6232024" y="199481"/>
            <a:ext cx="1600322" cy="2145115"/>
          </a:xfrm>
          <a:prstGeom prst="rect">
            <a:avLst/>
          </a:prstGeom>
        </p:spPr>
      </p:pic>
      <p:pic>
        <p:nvPicPr>
          <p:cNvPr id="26" name="cooking room">
            <a:extLst>
              <a:ext uri="{FF2B5EF4-FFF2-40B4-BE49-F238E27FC236}">
                <a16:creationId xmlns:a16="http://schemas.microsoft.com/office/drawing/2014/main" id="{0AE2D699-CE52-488E-99D2-24F2AEC62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00" t="70073" r="13083" b="5567"/>
          <a:stretch/>
        </p:blipFill>
        <p:spPr>
          <a:xfrm>
            <a:off x="6296666" y="4686706"/>
            <a:ext cx="1471033" cy="1971813"/>
          </a:xfrm>
          <a:prstGeom prst="rect">
            <a:avLst/>
          </a:prstGeom>
        </p:spPr>
      </p:pic>
      <p:pic>
        <p:nvPicPr>
          <p:cNvPr id="27" name="science room">
            <a:extLst>
              <a:ext uri="{FF2B5EF4-FFF2-40B4-BE49-F238E27FC236}">
                <a16:creationId xmlns:a16="http://schemas.microsoft.com/office/drawing/2014/main" id="{06590EBC-6CE3-44B7-A55F-264CE1E72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2" t="70220" r="23921" b="5420"/>
          <a:stretch/>
        </p:blipFill>
        <p:spPr>
          <a:xfrm>
            <a:off x="8155868" y="199481"/>
            <a:ext cx="1600322" cy="2145115"/>
          </a:xfrm>
          <a:prstGeom prst="rect">
            <a:avLst/>
          </a:prstGeom>
        </p:spPr>
      </p:pic>
      <p:pic>
        <p:nvPicPr>
          <p:cNvPr id="28" name="lunch room">
            <a:extLst>
              <a:ext uri="{FF2B5EF4-FFF2-40B4-BE49-F238E27FC236}">
                <a16:creationId xmlns:a16="http://schemas.microsoft.com/office/drawing/2014/main" id="{7CF36250-D0CD-4F28-964F-5C9CD1612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941" t="70073" r="34842" b="5567"/>
          <a:stretch/>
        </p:blipFill>
        <p:spPr>
          <a:xfrm>
            <a:off x="4349001" y="4686706"/>
            <a:ext cx="1471033" cy="1971813"/>
          </a:xfrm>
          <a:prstGeom prst="rect">
            <a:avLst/>
          </a:prstGeom>
        </p:spPr>
      </p:pic>
      <p:pic>
        <p:nvPicPr>
          <p:cNvPr id="29" name="school nurse's office">
            <a:extLst>
              <a:ext uri="{FF2B5EF4-FFF2-40B4-BE49-F238E27FC236}">
                <a16:creationId xmlns:a16="http://schemas.microsoft.com/office/drawing/2014/main" id="{048771BC-EA42-4A6B-BEC0-4405961734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21" t="44000" r="23862" b="31640"/>
          <a:stretch/>
        </p:blipFill>
        <p:spPr>
          <a:xfrm>
            <a:off x="2336690" y="2462619"/>
            <a:ext cx="1600321" cy="2145114"/>
          </a:xfrm>
          <a:prstGeom prst="rect">
            <a:avLst/>
          </a:prstGeom>
        </p:spPr>
      </p:pic>
      <p:pic>
        <p:nvPicPr>
          <p:cNvPr id="30" name="school principal's office">
            <a:extLst>
              <a:ext uri="{FF2B5EF4-FFF2-40B4-BE49-F238E27FC236}">
                <a16:creationId xmlns:a16="http://schemas.microsoft.com/office/drawing/2014/main" id="{40516497-5909-4A4F-869B-8ADDA5E102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842" t="19570" r="12941" b="56070"/>
          <a:stretch/>
        </p:blipFill>
        <p:spPr>
          <a:xfrm>
            <a:off x="4284357" y="2462619"/>
            <a:ext cx="1600322" cy="2145114"/>
          </a:xfrm>
          <a:prstGeom prst="rect">
            <a:avLst/>
          </a:prstGeom>
        </p:spPr>
      </p:pic>
      <p:pic>
        <p:nvPicPr>
          <p:cNvPr id="31" name="school office">
            <a:extLst>
              <a:ext uri="{FF2B5EF4-FFF2-40B4-BE49-F238E27FC236}">
                <a16:creationId xmlns:a16="http://schemas.microsoft.com/office/drawing/2014/main" id="{E363B203-6E3F-4FC0-8796-C9D7965D9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19129" r="2351" b="56511"/>
          <a:stretch/>
        </p:blipFill>
        <p:spPr>
          <a:xfrm>
            <a:off x="6232023" y="2462620"/>
            <a:ext cx="1600320" cy="2145113"/>
          </a:xfrm>
          <a:prstGeom prst="rect">
            <a:avLst/>
          </a:prstGeom>
        </p:spPr>
      </p:pic>
      <p:pic>
        <p:nvPicPr>
          <p:cNvPr id="32" name="teacher's office">
            <a:extLst>
              <a:ext uri="{FF2B5EF4-FFF2-40B4-BE49-F238E27FC236}">
                <a16:creationId xmlns:a16="http://schemas.microsoft.com/office/drawing/2014/main" id="{C752411F-C508-4CE5-B564-BDD02C807F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38" t="19570" r="23945" b="56070"/>
          <a:stretch/>
        </p:blipFill>
        <p:spPr>
          <a:xfrm>
            <a:off x="8179684" y="2462620"/>
            <a:ext cx="1600321" cy="2145113"/>
          </a:xfrm>
          <a:prstGeom prst="rect">
            <a:avLst/>
          </a:prstGeom>
        </p:spPr>
      </p:pic>
      <p:pic>
        <p:nvPicPr>
          <p:cNvPr id="33" name="library">
            <a:extLst>
              <a:ext uri="{FF2B5EF4-FFF2-40B4-BE49-F238E27FC236}">
                <a16:creationId xmlns:a16="http://schemas.microsoft.com/office/drawing/2014/main" id="{CC67E5EC-261C-421A-BB33-EA4677B144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19276" r="34783" b="56364"/>
          <a:stretch/>
        </p:blipFill>
        <p:spPr>
          <a:xfrm>
            <a:off x="10100243" y="2483992"/>
            <a:ext cx="1645548" cy="2205736"/>
          </a:xfrm>
          <a:prstGeom prst="rect">
            <a:avLst/>
          </a:prstGeom>
        </p:spPr>
      </p:pic>
      <p:pic>
        <p:nvPicPr>
          <p:cNvPr id="35" name="gym">
            <a:extLst>
              <a:ext uri="{FF2B5EF4-FFF2-40B4-BE49-F238E27FC236}">
                <a16:creationId xmlns:a16="http://schemas.microsoft.com/office/drawing/2014/main" id="{829EB7A4-FA01-44CF-ABD9-ACE48E9D76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43" t="26936" r="50000" b="25491"/>
          <a:stretch/>
        </p:blipFill>
        <p:spPr>
          <a:xfrm>
            <a:off x="395245" y="2483992"/>
            <a:ext cx="1594098" cy="2094456"/>
          </a:xfrm>
          <a:prstGeom prst="rect">
            <a:avLst/>
          </a:prstGeom>
        </p:spPr>
      </p:pic>
      <p:pic>
        <p:nvPicPr>
          <p:cNvPr id="36" name="plaground">
            <a:extLst>
              <a:ext uri="{FF2B5EF4-FFF2-40B4-BE49-F238E27FC236}">
                <a16:creationId xmlns:a16="http://schemas.microsoft.com/office/drawing/2014/main" id="{8AE635C2-CBBB-4486-A445-D66F5029F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3" t="27352" r="28300" b="25075"/>
          <a:stretch/>
        </p:blipFill>
        <p:spPr>
          <a:xfrm>
            <a:off x="10100243" y="199480"/>
            <a:ext cx="1632653" cy="2145113"/>
          </a:xfrm>
          <a:prstGeom prst="rect">
            <a:avLst/>
          </a:prstGeom>
        </p:spPr>
      </p:pic>
      <p:sp>
        <p:nvSpPr>
          <p:cNvPr id="2" name="cl">
            <a:extLst>
              <a:ext uri="{FF2B5EF4-FFF2-40B4-BE49-F238E27FC236}">
                <a16:creationId xmlns:a16="http://schemas.microsoft.com/office/drawing/2014/main" id="{209B61B7-83E2-475D-BE2C-B2C347D5B84A}"/>
              </a:ext>
            </a:extLst>
          </p:cNvPr>
          <p:cNvSpPr/>
          <p:nvPr/>
        </p:nvSpPr>
        <p:spPr>
          <a:xfrm>
            <a:off x="389023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mu">
            <a:extLst>
              <a:ext uri="{FF2B5EF4-FFF2-40B4-BE49-F238E27FC236}">
                <a16:creationId xmlns:a16="http://schemas.microsoft.com/office/drawing/2014/main" id="{519A1524-43F7-4D08-9B9F-B3A82D5A072D}"/>
              </a:ext>
            </a:extLst>
          </p:cNvPr>
          <p:cNvSpPr/>
          <p:nvPr/>
        </p:nvSpPr>
        <p:spPr>
          <a:xfrm>
            <a:off x="2336691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ar">
            <a:extLst>
              <a:ext uri="{FF2B5EF4-FFF2-40B4-BE49-F238E27FC236}">
                <a16:creationId xmlns:a16="http://schemas.microsoft.com/office/drawing/2014/main" id="{FD72AB0C-9465-49D1-9B2D-170AE469AC8B}"/>
              </a:ext>
            </a:extLst>
          </p:cNvPr>
          <p:cNvSpPr/>
          <p:nvPr/>
        </p:nvSpPr>
        <p:spPr>
          <a:xfrm>
            <a:off x="4284359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co">
            <a:extLst>
              <a:ext uri="{FF2B5EF4-FFF2-40B4-BE49-F238E27FC236}">
                <a16:creationId xmlns:a16="http://schemas.microsoft.com/office/drawing/2014/main" id="{0C527DF1-FDA4-4A28-8764-8BA9082FBA25}"/>
              </a:ext>
            </a:extLst>
          </p:cNvPr>
          <p:cNvSpPr/>
          <p:nvPr/>
        </p:nvSpPr>
        <p:spPr>
          <a:xfrm>
            <a:off x="6232017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sc">
            <a:extLst>
              <a:ext uri="{FF2B5EF4-FFF2-40B4-BE49-F238E27FC236}">
                <a16:creationId xmlns:a16="http://schemas.microsoft.com/office/drawing/2014/main" id="{A9203095-D9F7-4333-A1C5-911650F456AB}"/>
              </a:ext>
            </a:extLst>
          </p:cNvPr>
          <p:cNvSpPr/>
          <p:nvPr/>
        </p:nvSpPr>
        <p:spPr>
          <a:xfrm>
            <a:off x="8155870" y="199479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li">
            <a:extLst>
              <a:ext uri="{FF2B5EF4-FFF2-40B4-BE49-F238E27FC236}">
                <a16:creationId xmlns:a16="http://schemas.microsoft.com/office/drawing/2014/main" id="{F649DF34-765F-4D9A-AE11-72BE79F1CB5D}"/>
              </a:ext>
            </a:extLst>
          </p:cNvPr>
          <p:cNvSpPr/>
          <p:nvPr/>
        </p:nvSpPr>
        <p:spPr>
          <a:xfrm>
            <a:off x="10100234" y="2483991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tea">
            <a:extLst>
              <a:ext uri="{FF2B5EF4-FFF2-40B4-BE49-F238E27FC236}">
                <a16:creationId xmlns:a16="http://schemas.microsoft.com/office/drawing/2014/main" id="{CB897543-8093-479A-942A-878765D6D6C7}"/>
              </a:ext>
            </a:extLst>
          </p:cNvPr>
          <p:cNvSpPr/>
          <p:nvPr/>
        </p:nvSpPr>
        <p:spPr>
          <a:xfrm>
            <a:off x="8166130" y="2462616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sch">
            <a:extLst>
              <a:ext uri="{FF2B5EF4-FFF2-40B4-BE49-F238E27FC236}">
                <a16:creationId xmlns:a16="http://schemas.microsoft.com/office/drawing/2014/main" id="{9064F31A-35A8-4E58-9D20-960D5E9CE896}"/>
              </a:ext>
            </a:extLst>
          </p:cNvPr>
          <p:cNvSpPr/>
          <p:nvPr/>
        </p:nvSpPr>
        <p:spPr>
          <a:xfrm>
            <a:off x="6232017" y="2423567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spo">
            <a:extLst>
              <a:ext uri="{FF2B5EF4-FFF2-40B4-BE49-F238E27FC236}">
                <a16:creationId xmlns:a16="http://schemas.microsoft.com/office/drawing/2014/main" id="{5FEB3C12-2635-4443-A144-683B8A29FD20}"/>
              </a:ext>
            </a:extLst>
          </p:cNvPr>
          <p:cNvSpPr/>
          <p:nvPr/>
        </p:nvSpPr>
        <p:spPr>
          <a:xfrm>
            <a:off x="4252027" y="2444504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sno">
            <a:extLst>
              <a:ext uri="{FF2B5EF4-FFF2-40B4-BE49-F238E27FC236}">
                <a16:creationId xmlns:a16="http://schemas.microsoft.com/office/drawing/2014/main" id="{B6F707BD-0C21-4767-B7F8-DAEEC26DD51E}"/>
              </a:ext>
            </a:extLst>
          </p:cNvPr>
          <p:cNvSpPr/>
          <p:nvPr/>
        </p:nvSpPr>
        <p:spPr>
          <a:xfrm>
            <a:off x="2320524" y="2462615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lr">
            <a:extLst>
              <a:ext uri="{FF2B5EF4-FFF2-40B4-BE49-F238E27FC236}">
                <a16:creationId xmlns:a16="http://schemas.microsoft.com/office/drawing/2014/main" id="{232FFDB8-00D1-4932-8EA4-C6C768183126}"/>
              </a:ext>
            </a:extLst>
          </p:cNvPr>
          <p:cNvSpPr/>
          <p:nvPr/>
        </p:nvSpPr>
        <p:spPr>
          <a:xfrm>
            <a:off x="4349002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9" name="cr">
            <a:extLst>
              <a:ext uri="{FF2B5EF4-FFF2-40B4-BE49-F238E27FC236}">
                <a16:creationId xmlns:a16="http://schemas.microsoft.com/office/drawing/2014/main" id="{63849DFB-20F6-480E-88EF-9A66256895E1}"/>
              </a:ext>
            </a:extLst>
          </p:cNvPr>
          <p:cNvSpPr/>
          <p:nvPr/>
        </p:nvSpPr>
        <p:spPr>
          <a:xfrm>
            <a:off x="6291189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pla">
            <a:extLst>
              <a:ext uri="{FF2B5EF4-FFF2-40B4-BE49-F238E27FC236}">
                <a16:creationId xmlns:a16="http://schemas.microsoft.com/office/drawing/2014/main" id="{8FB8C995-5121-4778-9556-9191A245534D}"/>
              </a:ext>
            </a:extLst>
          </p:cNvPr>
          <p:cNvSpPr/>
          <p:nvPr/>
        </p:nvSpPr>
        <p:spPr>
          <a:xfrm>
            <a:off x="10100234" y="199480"/>
            <a:ext cx="1632652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A0FA6098-DBAE-4772-993B-DEB5A5BB30E9}"/>
              </a:ext>
            </a:extLst>
          </p:cNvPr>
          <p:cNvSpPr/>
          <p:nvPr/>
        </p:nvSpPr>
        <p:spPr>
          <a:xfrm>
            <a:off x="389023" y="2483991"/>
            <a:ext cx="1594098" cy="20944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709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16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140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1" fill="hold">
                      <p:stCondLst>
                        <p:cond delay="0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15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" fill="hold">
                      <p:stCondLst>
                        <p:cond delay="0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5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" fill="hold">
                      <p:stCondLst>
                        <p:cond delay="0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8" grpId="0" animBg="1"/>
      <p:bldP spid="48" grpId="1" animBg="1"/>
      <p:bldP spid="49" grpId="0" animBg="1"/>
      <p:bldP spid="49" grpId="1" animBg="1"/>
      <p:bldP spid="3" grpId="0" animBg="1"/>
      <p:bldP spid="3" grpId="1" animBg="1"/>
      <p:bldP spid="50" grpId="0" animBg="1"/>
      <p:bldP spid="50" grpId="1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4773740" y="2505670"/>
            <a:ext cx="29081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Round 4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04112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2727931" y="1456587"/>
            <a:ext cx="67361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Face on your desks.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pic>
        <p:nvPicPr>
          <p:cNvPr id="2050" name="Picture 2" descr="Person At Desk Icon #129474 - Free Icons Library">
            <a:extLst>
              <a:ext uri="{FF2B5EF4-FFF2-40B4-BE49-F238E27FC236}">
                <a16:creationId xmlns:a16="http://schemas.microsoft.com/office/drawing/2014/main" id="{9011863B-FC25-AB6F-F876-937CE83B17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55" r="38869" b="1049"/>
          <a:stretch/>
        </p:blipFill>
        <p:spPr bwMode="auto">
          <a:xfrm>
            <a:off x="4653377" y="2570922"/>
            <a:ext cx="2642464" cy="341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89719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lassroom">
            <a:extLst>
              <a:ext uri="{FF2B5EF4-FFF2-40B4-BE49-F238E27FC236}">
                <a16:creationId xmlns:a16="http://schemas.microsoft.com/office/drawing/2014/main" id="{5B3A62EA-5998-458E-BEE6-A6D86B497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44000" r="34783" b="31640"/>
          <a:stretch/>
        </p:blipFill>
        <p:spPr>
          <a:xfrm>
            <a:off x="389023" y="199481"/>
            <a:ext cx="1600322" cy="2145115"/>
          </a:xfrm>
          <a:prstGeom prst="rect">
            <a:avLst/>
          </a:prstGeom>
        </p:spPr>
      </p:pic>
      <p:pic>
        <p:nvPicPr>
          <p:cNvPr id="23" name="music room">
            <a:extLst>
              <a:ext uri="{FF2B5EF4-FFF2-40B4-BE49-F238E27FC236}">
                <a16:creationId xmlns:a16="http://schemas.microsoft.com/office/drawing/2014/main" id="{6336D32B-06C4-409D-B6DA-F98D0C9D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98" t="70784" r="2185" b="4856"/>
          <a:stretch/>
        </p:blipFill>
        <p:spPr>
          <a:xfrm>
            <a:off x="2336690" y="199481"/>
            <a:ext cx="1600322" cy="2145115"/>
          </a:xfrm>
          <a:prstGeom prst="rect">
            <a:avLst/>
          </a:prstGeom>
        </p:spPr>
      </p:pic>
      <p:pic>
        <p:nvPicPr>
          <p:cNvPr id="24" name="arts and crafts">
            <a:extLst>
              <a:ext uri="{FF2B5EF4-FFF2-40B4-BE49-F238E27FC236}">
                <a16:creationId xmlns:a16="http://schemas.microsoft.com/office/drawing/2014/main" id="{A7E35390-09F7-4B73-BDC2-478EFBC00A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44443" r="2351" b="31197"/>
          <a:stretch/>
        </p:blipFill>
        <p:spPr>
          <a:xfrm>
            <a:off x="4284357" y="199481"/>
            <a:ext cx="1600322" cy="2145115"/>
          </a:xfrm>
          <a:prstGeom prst="rect">
            <a:avLst/>
          </a:prstGeom>
        </p:spPr>
      </p:pic>
      <p:pic>
        <p:nvPicPr>
          <p:cNvPr id="25" name="computer">
            <a:extLst>
              <a:ext uri="{FF2B5EF4-FFF2-40B4-BE49-F238E27FC236}">
                <a16:creationId xmlns:a16="http://schemas.microsoft.com/office/drawing/2014/main" id="{061315E9-0991-485B-9BB0-57367A136F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59" t="43558" r="13024" b="32082"/>
          <a:stretch/>
        </p:blipFill>
        <p:spPr>
          <a:xfrm>
            <a:off x="6232024" y="199481"/>
            <a:ext cx="1600322" cy="2145115"/>
          </a:xfrm>
          <a:prstGeom prst="rect">
            <a:avLst/>
          </a:prstGeom>
        </p:spPr>
      </p:pic>
      <p:pic>
        <p:nvPicPr>
          <p:cNvPr id="26" name="cooking room">
            <a:extLst>
              <a:ext uri="{FF2B5EF4-FFF2-40B4-BE49-F238E27FC236}">
                <a16:creationId xmlns:a16="http://schemas.microsoft.com/office/drawing/2014/main" id="{0AE2D699-CE52-488E-99D2-24F2AEC62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00" t="70073" r="13083" b="5567"/>
          <a:stretch/>
        </p:blipFill>
        <p:spPr>
          <a:xfrm>
            <a:off x="6296666" y="4686706"/>
            <a:ext cx="1471033" cy="1971813"/>
          </a:xfrm>
          <a:prstGeom prst="rect">
            <a:avLst/>
          </a:prstGeom>
        </p:spPr>
      </p:pic>
      <p:pic>
        <p:nvPicPr>
          <p:cNvPr id="27" name="science room">
            <a:extLst>
              <a:ext uri="{FF2B5EF4-FFF2-40B4-BE49-F238E27FC236}">
                <a16:creationId xmlns:a16="http://schemas.microsoft.com/office/drawing/2014/main" id="{06590EBC-6CE3-44B7-A55F-264CE1E72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2" t="70220" r="23921" b="5420"/>
          <a:stretch/>
        </p:blipFill>
        <p:spPr>
          <a:xfrm>
            <a:off x="8155868" y="199481"/>
            <a:ext cx="1600322" cy="2145115"/>
          </a:xfrm>
          <a:prstGeom prst="rect">
            <a:avLst/>
          </a:prstGeom>
        </p:spPr>
      </p:pic>
      <p:pic>
        <p:nvPicPr>
          <p:cNvPr id="28" name="lunch room">
            <a:extLst>
              <a:ext uri="{FF2B5EF4-FFF2-40B4-BE49-F238E27FC236}">
                <a16:creationId xmlns:a16="http://schemas.microsoft.com/office/drawing/2014/main" id="{7CF36250-D0CD-4F28-964F-5C9CD1612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941" t="70073" r="34842" b="5567"/>
          <a:stretch/>
        </p:blipFill>
        <p:spPr>
          <a:xfrm>
            <a:off x="4349001" y="4686706"/>
            <a:ext cx="1471033" cy="1971813"/>
          </a:xfrm>
          <a:prstGeom prst="rect">
            <a:avLst/>
          </a:prstGeom>
        </p:spPr>
      </p:pic>
      <p:pic>
        <p:nvPicPr>
          <p:cNvPr id="29" name="school nurse's office">
            <a:extLst>
              <a:ext uri="{FF2B5EF4-FFF2-40B4-BE49-F238E27FC236}">
                <a16:creationId xmlns:a16="http://schemas.microsoft.com/office/drawing/2014/main" id="{048771BC-EA42-4A6B-BEC0-4405961734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21" t="44000" r="23862" b="31640"/>
          <a:stretch/>
        </p:blipFill>
        <p:spPr>
          <a:xfrm>
            <a:off x="2336690" y="2462619"/>
            <a:ext cx="1600321" cy="2145114"/>
          </a:xfrm>
          <a:prstGeom prst="rect">
            <a:avLst/>
          </a:prstGeom>
        </p:spPr>
      </p:pic>
      <p:pic>
        <p:nvPicPr>
          <p:cNvPr id="30" name="school principal's office">
            <a:extLst>
              <a:ext uri="{FF2B5EF4-FFF2-40B4-BE49-F238E27FC236}">
                <a16:creationId xmlns:a16="http://schemas.microsoft.com/office/drawing/2014/main" id="{40516497-5909-4A4F-869B-8ADDA5E102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842" t="19570" r="12941" b="56070"/>
          <a:stretch/>
        </p:blipFill>
        <p:spPr>
          <a:xfrm>
            <a:off x="4284357" y="2462619"/>
            <a:ext cx="1600322" cy="2145114"/>
          </a:xfrm>
          <a:prstGeom prst="rect">
            <a:avLst/>
          </a:prstGeom>
        </p:spPr>
      </p:pic>
      <p:pic>
        <p:nvPicPr>
          <p:cNvPr id="31" name="school office">
            <a:extLst>
              <a:ext uri="{FF2B5EF4-FFF2-40B4-BE49-F238E27FC236}">
                <a16:creationId xmlns:a16="http://schemas.microsoft.com/office/drawing/2014/main" id="{E363B203-6E3F-4FC0-8796-C9D7965D9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19129" r="2351" b="56511"/>
          <a:stretch/>
        </p:blipFill>
        <p:spPr>
          <a:xfrm>
            <a:off x="6232023" y="2462620"/>
            <a:ext cx="1600320" cy="2145113"/>
          </a:xfrm>
          <a:prstGeom prst="rect">
            <a:avLst/>
          </a:prstGeom>
        </p:spPr>
      </p:pic>
      <p:pic>
        <p:nvPicPr>
          <p:cNvPr id="32" name="teacher's office">
            <a:extLst>
              <a:ext uri="{FF2B5EF4-FFF2-40B4-BE49-F238E27FC236}">
                <a16:creationId xmlns:a16="http://schemas.microsoft.com/office/drawing/2014/main" id="{C752411F-C508-4CE5-B564-BDD02C807F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38" t="19570" r="23945" b="56070"/>
          <a:stretch/>
        </p:blipFill>
        <p:spPr>
          <a:xfrm>
            <a:off x="8179684" y="2462620"/>
            <a:ext cx="1600321" cy="2145113"/>
          </a:xfrm>
          <a:prstGeom prst="rect">
            <a:avLst/>
          </a:prstGeom>
        </p:spPr>
      </p:pic>
      <p:pic>
        <p:nvPicPr>
          <p:cNvPr id="33" name="library">
            <a:extLst>
              <a:ext uri="{FF2B5EF4-FFF2-40B4-BE49-F238E27FC236}">
                <a16:creationId xmlns:a16="http://schemas.microsoft.com/office/drawing/2014/main" id="{CC67E5EC-261C-421A-BB33-EA4677B144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19276" r="34783" b="56364"/>
          <a:stretch/>
        </p:blipFill>
        <p:spPr>
          <a:xfrm>
            <a:off x="10100243" y="2483992"/>
            <a:ext cx="1645548" cy="2205736"/>
          </a:xfrm>
          <a:prstGeom prst="rect">
            <a:avLst/>
          </a:prstGeom>
        </p:spPr>
      </p:pic>
      <p:pic>
        <p:nvPicPr>
          <p:cNvPr id="35" name="gym">
            <a:extLst>
              <a:ext uri="{FF2B5EF4-FFF2-40B4-BE49-F238E27FC236}">
                <a16:creationId xmlns:a16="http://schemas.microsoft.com/office/drawing/2014/main" id="{829EB7A4-FA01-44CF-ABD9-ACE48E9D76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43" t="26936" r="50000" b="25491"/>
          <a:stretch/>
        </p:blipFill>
        <p:spPr>
          <a:xfrm>
            <a:off x="395245" y="2483992"/>
            <a:ext cx="1594098" cy="2094456"/>
          </a:xfrm>
          <a:prstGeom prst="rect">
            <a:avLst/>
          </a:prstGeom>
        </p:spPr>
      </p:pic>
      <p:pic>
        <p:nvPicPr>
          <p:cNvPr id="36" name="plaground">
            <a:extLst>
              <a:ext uri="{FF2B5EF4-FFF2-40B4-BE49-F238E27FC236}">
                <a16:creationId xmlns:a16="http://schemas.microsoft.com/office/drawing/2014/main" id="{8AE635C2-CBBB-4486-A445-D66F5029F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3" t="27352" r="28300" b="25075"/>
          <a:stretch/>
        </p:blipFill>
        <p:spPr>
          <a:xfrm>
            <a:off x="10100243" y="199480"/>
            <a:ext cx="1632653" cy="2145113"/>
          </a:xfrm>
          <a:prstGeom prst="rect">
            <a:avLst/>
          </a:prstGeom>
        </p:spPr>
      </p:pic>
      <p:sp>
        <p:nvSpPr>
          <p:cNvPr id="2" name="cl">
            <a:extLst>
              <a:ext uri="{FF2B5EF4-FFF2-40B4-BE49-F238E27FC236}">
                <a16:creationId xmlns:a16="http://schemas.microsoft.com/office/drawing/2014/main" id="{209B61B7-83E2-475D-BE2C-B2C347D5B84A}"/>
              </a:ext>
            </a:extLst>
          </p:cNvPr>
          <p:cNvSpPr/>
          <p:nvPr/>
        </p:nvSpPr>
        <p:spPr>
          <a:xfrm>
            <a:off x="389023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mu">
            <a:extLst>
              <a:ext uri="{FF2B5EF4-FFF2-40B4-BE49-F238E27FC236}">
                <a16:creationId xmlns:a16="http://schemas.microsoft.com/office/drawing/2014/main" id="{519A1524-43F7-4D08-9B9F-B3A82D5A072D}"/>
              </a:ext>
            </a:extLst>
          </p:cNvPr>
          <p:cNvSpPr/>
          <p:nvPr/>
        </p:nvSpPr>
        <p:spPr>
          <a:xfrm>
            <a:off x="2336691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ar">
            <a:extLst>
              <a:ext uri="{FF2B5EF4-FFF2-40B4-BE49-F238E27FC236}">
                <a16:creationId xmlns:a16="http://schemas.microsoft.com/office/drawing/2014/main" id="{FD72AB0C-9465-49D1-9B2D-170AE469AC8B}"/>
              </a:ext>
            </a:extLst>
          </p:cNvPr>
          <p:cNvSpPr/>
          <p:nvPr/>
        </p:nvSpPr>
        <p:spPr>
          <a:xfrm>
            <a:off x="4284359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co">
            <a:extLst>
              <a:ext uri="{FF2B5EF4-FFF2-40B4-BE49-F238E27FC236}">
                <a16:creationId xmlns:a16="http://schemas.microsoft.com/office/drawing/2014/main" id="{0C527DF1-FDA4-4A28-8764-8BA9082FBA25}"/>
              </a:ext>
            </a:extLst>
          </p:cNvPr>
          <p:cNvSpPr/>
          <p:nvPr/>
        </p:nvSpPr>
        <p:spPr>
          <a:xfrm>
            <a:off x="6232017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sc">
            <a:extLst>
              <a:ext uri="{FF2B5EF4-FFF2-40B4-BE49-F238E27FC236}">
                <a16:creationId xmlns:a16="http://schemas.microsoft.com/office/drawing/2014/main" id="{A9203095-D9F7-4333-A1C5-911650F456AB}"/>
              </a:ext>
            </a:extLst>
          </p:cNvPr>
          <p:cNvSpPr/>
          <p:nvPr/>
        </p:nvSpPr>
        <p:spPr>
          <a:xfrm>
            <a:off x="8155870" y="199479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li">
            <a:extLst>
              <a:ext uri="{FF2B5EF4-FFF2-40B4-BE49-F238E27FC236}">
                <a16:creationId xmlns:a16="http://schemas.microsoft.com/office/drawing/2014/main" id="{F649DF34-765F-4D9A-AE11-72BE79F1CB5D}"/>
              </a:ext>
            </a:extLst>
          </p:cNvPr>
          <p:cNvSpPr/>
          <p:nvPr/>
        </p:nvSpPr>
        <p:spPr>
          <a:xfrm>
            <a:off x="10100234" y="2483991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tea">
            <a:extLst>
              <a:ext uri="{FF2B5EF4-FFF2-40B4-BE49-F238E27FC236}">
                <a16:creationId xmlns:a16="http://schemas.microsoft.com/office/drawing/2014/main" id="{CB897543-8093-479A-942A-878765D6D6C7}"/>
              </a:ext>
            </a:extLst>
          </p:cNvPr>
          <p:cNvSpPr/>
          <p:nvPr/>
        </p:nvSpPr>
        <p:spPr>
          <a:xfrm>
            <a:off x="8166130" y="2462616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sch">
            <a:extLst>
              <a:ext uri="{FF2B5EF4-FFF2-40B4-BE49-F238E27FC236}">
                <a16:creationId xmlns:a16="http://schemas.microsoft.com/office/drawing/2014/main" id="{9064F31A-35A8-4E58-9D20-960D5E9CE896}"/>
              </a:ext>
            </a:extLst>
          </p:cNvPr>
          <p:cNvSpPr/>
          <p:nvPr/>
        </p:nvSpPr>
        <p:spPr>
          <a:xfrm>
            <a:off x="6232017" y="2423567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spo">
            <a:extLst>
              <a:ext uri="{FF2B5EF4-FFF2-40B4-BE49-F238E27FC236}">
                <a16:creationId xmlns:a16="http://schemas.microsoft.com/office/drawing/2014/main" id="{5FEB3C12-2635-4443-A144-683B8A29FD20}"/>
              </a:ext>
            </a:extLst>
          </p:cNvPr>
          <p:cNvSpPr/>
          <p:nvPr/>
        </p:nvSpPr>
        <p:spPr>
          <a:xfrm>
            <a:off x="4252027" y="2444504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sno">
            <a:extLst>
              <a:ext uri="{FF2B5EF4-FFF2-40B4-BE49-F238E27FC236}">
                <a16:creationId xmlns:a16="http://schemas.microsoft.com/office/drawing/2014/main" id="{B6F707BD-0C21-4767-B7F8-DAEEC26DD51E}"/>
              </a:ext>
            </a:extLst>
          </p:cNvPr>
          <p:cNvSpPr/>
          <p:nvPr/>
        </p:nvSpPr>
        <p:spPr>
          <a:xfrm>
            <a:off x="2320524" y="2462615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lr">
            <a:extLst>
              <a:ext uri="{FF2B5EF4-FFF2-40B4-BE49-F238E27FC236}">
                <a16:creationId xmlns:a16="http://schemas.microsoft.com/office/drawing/2014/main" id="{232FFDB8-00D1-4932-8EA4-C6C768183126}"/>
              </a:ext>
            </a:extLst>
          </p:cNvPr>
          <p:cNvSpPr/>
          <p:nvPr/>
        </p:nvSpPr>
        <p:spPr>
          <a:xfrm>
            <a:off x="4349002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9" name="cr">
            <a:extLst>
              <a:ext uri="{FF2B5EF4-FFF2-40B4-BE49-F238E27FC236}">
                <a16:creationId xmlns:a16="http://schemas.microsoft.com/office/drawing/2014/main" id="{63849DFB-20F6-480E-88EF-9A66256895E1}"/>
              </a:ext>
            </a:extLst>
          </p:cNvPr>
          <p:cNvSpPr/>
          <p:nvPr/>
        </p:nvSpPr>
        <p:spPr>
          <a:xfrm>
            <a:off x="6291189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pla">
            <a:extLst>
              <a:ext uri="{FF2B5EF4-FFF2-40B4-BE49-F238E27FC236}">
                <a16:creationId xmlns:a16="http://schemas.microsoft.com/office/drawing/2014/main" id="{8FB8C995-5121-4778-9556-9191A245534D}"/>
              </a:ext>
            </a:extLst>
          </p:cNvPr>
          <p:cNvSpPr/>
          <p:nvPr/>
        </p:nvSpPr>
        <p:spPr>
          <a:xfrm>
            <a:off x="10100234" y="199480"/>
            <a:ext cx="1632652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A0FA6098-DBAE-4772-993B-DEB5A5BB30E9}"/>
              </a:ext>
            </a:extLst>
          </p:cNvPr>
          <p:cNvSpPr/>
          <p:nvPr/>
        </p:nvSpPr>
        <p:spPr>
          <a:xfrm>
            <a:off x="389023" y="2483991"/>
            <a:ext cx="1594098" cy="20944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0986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16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140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1" fill="hold">
                      <p:stCondLst>
                        <p:cond delay="0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15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" fill="hold">
                      <p:stCondLst>
                        <p:cond delay="0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5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" fill="hold">
                      <p:stCondLst>
                        <p:cond delay="0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8" grpId="0" animBg="1"/>
      <p:bldP spid="48" grpId="1" animBg="1"/>
      <p:bldP spid="49" grpId="0" animBg="1"/>
      <p:bldP spid="49" grpId="1" animBg="1"/>
      <p:bldP spid="3" grpId="0" animBg="1"/>
      <p:bldP spid="3" grpId="1" animBg="1"/>
      <p:bldP spid="50" grpId="0" animBg="1"/>
      <p:bldP spid="50" grpId="1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4773740" y="2505670"/>
            <a:ext cx="29081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Round 5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40401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AB980BB-CAFC-3241-5810-7B23F52E1DDE}"/>
              </a:ext>
            </a:extLst>
          </p:cNvPr>
          <p:cNvSpPr/>
          <p:nvPr/>
        </p:nvSpPr>
        <p:spPr>
          <a:xfrm>
            <a:off x="2727931" y="1456587"/>
            <a:ext cx="67361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angal Pro" panose="00000500000000000000" pitchFamily="2" charset="0"/>
                <a:cs typeface="Mangal Pro" panose="00000500000000000000" pitchFamily="2" charset="0"/>
              </a:rPr>
              <a:t>Face on your desks.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pic>
        <p:nvPicPr>
          <p:cNvPr id="2050" name="Picture 2" descr="Person At Desk Icon #129474 - Free Icons Library">
            <a:extLst>
              <a:ext uri="{FF2B5EF4-FFF2-40B4-BE49-F238E27FC236}">
                <a16:creationId xmlns:a16="http://schemas.microsoft.com/office/drawing/2014/main" id="{9011863B-FC25-AB6F-F876-937CE83B17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55" r="38869" b="1049"/>
          <a:stretch/>
        </p:blipFill>
        <p:spPr bwMode="auto">
          <a:xfrm>
            <a:off x="4653377" y="2570922"/>
            <a:ext cx="2642464" cy="341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7575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875D55-4A80-43E9-38F6-27E36649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F71338-004C-EB0A-A466-0AE3699D901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11869" r="-2" b="13130"/>
          <a:stretch>
            <a:fillRect/>
          </a:stretch>
        </p:blipFill>
        <p:spPr>
          <a:xfrm>
            <a:off x="0" y="143677"/>
            <a:ext cx="12192000" cy="65706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1923" y="1482602"/>
            <a:ext cx="7588155" cy="2236264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U8L1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1923" y="3793937"/>
            <a:ext cx="7588155" cy="1414091"/>
          </a:xfrm>
        </p:spPr>
        <p:txBody>
          <a:bodyPr>
            <a:normAutofit fontScale="92500"/>
          </a:bodyPr>
          <a:lstStyle/>
          <a:p>
            <a:r>
              <a:rPr lang="en-US" sz="4800" b="1">
                <a:latin typeface="Mangal Pro" panose="00000500000000000000" pitchFamily="2" charset="0"/>
                <a:cs typeface="Mangal Pro" panose="00000500000000000000" pitchFamily="2" charset="0"/>
              </a:rPr>
              <a:t>This is my favorite place.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lassroom">
            <a:extLst>
              <a:ext uri="{FF2B5EF4-FFF2-40B4-BE49-F238E27FC236}">
                <a16:creationId xmlns:a16="http://schemas.microsoft.com/office/drawing/2014/main" id="{5B3A62EA-5998-458E-BEE6-A6D86B497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44000" r="34783" b="31640"/>
          <a:stretch/>
        </p:blipFill>
        <p:spPr>
          <a:xfrm>
            <a:off x="389023" y="199481"/>
            <a:ext cx="1600322" cy="2145115"/>
          </a:xfrm>
          <a:prstGeom prst="rect">
            <a:avLst/>
          </a:prstGeom>
        </p:spPr>
      </p:pic>
      <p:pic>
        <p:nvPicPr>
          <p:cNvPr id="23" name="music room">
            <a:extLst>
              <a:ext uri="{FF2B5EF4-FFF2-40B4-BE49-F238E27FC236}">
                <a16:creationId xmlns:a16="http://schemas.microsoft.com/office/drawing/2014/main" id="{6336D32B-06C4-409D-B6DA-F98D0C9DE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98" t="70784" r="2185" b="4856"/>
          <a:stretch/>
        </p:blipFill>
        <p:spPr>
          <a:xfrm>
            <a:off x="2336690" y="199481"/>
            <a:ext cx="1600322" cy="2145115"/>
          </a:xfrm>
          <a:prstGeom prst="rect">
            <a:avLst/>
          </a:prstGeom>
        </p:spPr>
      </p:pic>
      <p:pic>
        <p:nvPicPr>
          <p:cNvPr id="24" name="arts and crafts">
            <a:extLst>
              <a:ext uri="{FF2B5EF4-FFF2-40B4-BE49-F238E27FC236}">
                <a16:creationId xmlns:a16="http://schemas.microsoft.com/office/drawing/2014/main" id="{A7E35390-09F7-4B73-BDC2-478EFBC00A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44443" r="2351" b="31197"/>
          <a:stretch/>
        </p:blipFill>
        <p:spPr>
          <a:xfrm>
            <a:off x="4284357" y="199481"/>
            <a:ext cx="1600322" cy="2145115"/>
          </a:xfrm>
          <a:prstGeom prst="rect">
            <a:avLst/>
          </a:prstGeom>
        </p:spPr>
      </p:pic>
      <p:pic>
        <p:nvPicPr>
          <p:cNvPr id="25" name="computer">
            <a:extLst>
              <a:ext uri="{FF2B5EF4-FFF2-40B4-BE49-F238E27FC236}">
                <a16:creationId xmlns:a16="http://schemas.microsoft.com/office/drawing/2014/main" id="{061315E9-0991-485B-9BB0-57367A136F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59" t="43558" r="13024" b="32082"/>
          <a:stretch/>
        </p:blipFill>
        <p:spPr>
          <a:xfrm>
            <a:off x="6232024" y="199481"/>
            <a:ext cx="1600322" cy="2145115"/>
          </a:xfrm>
          <a:prstGeom prst="rect">
            <a:avLst/>
          </a:prstGeom>
        </p:spPr>
      </p:pic>
      <p:pic>
        <p:nvPicPr>
          <p:cNvPr id="26" name="cooking room">
            <a:extLst>
              <a:ext uri="{FF2B5EF4-FFF2-40B4-BE49-F238E27FC236}">
                <a16:creationId xmlns:a16="http://schemas.microsoft.com/office/drawing/2014/main" id="{0AE2D699-CE52-488E-99D2-24F2AEC62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00" t="70073" r="13083" b="5567"/>
          <a:stretch/>
        </p:blipFill>
        <p:spPr>
          <a:xfrm>
            <a:off x="6296666" y="4686706"/>
            <a:ext cx="1471033" cy="1971813"/>
          </a:xfrm>
          <a:prstGeom prst="rect">
            <a:avLst/>
          </a:prstGeom>
        </p:spPr>
      </p:pic>
      <p:pic>
        <p:nvPicPr>
          <p:cNvPr id="27" name="science room">
            <a:extLst>
              <a:ext uri="{FF2B5EF4-FFF2-40B4-BE49-F238E27FC236}">
                <a16:creationId xmlns:a16="http://schemas.microsoft.com/office/drawing/2014/main" id="{06590EBC-6CE3-44B7-A55F-264CE1E72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2" t="70220" r="23921" b="5420"/>
          <a:stretch/>
        </p:blipFill>
        <p:spPr>
          <a:xfrm>
            <a:off x="8155868" y="199481"/>
            <a:ext cx="1600322" cy="2145115"/>
          </a:xfrm>
          <a:prstGeom prst="rect">
            <a:avLst/>
          </a:prstGeom>
        </p:spPr>
      </p:pic>
      <p:pic>
        <p:nvPicPr>
          <p:cNvPr id="28" name="lunch room">
            <a:extLst>
              <a:ext uri="{FF2B5EF4-FFF2-40B4-BE49-F238E27FC236}">
                <a16:creationId xmlns:a16="http://schemas.microsoft.com/office/drawing/2014/main" id="{7CF36250-D0CD-4F28-964F-5C9CD1612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941" t="70073" r="34842" b="5567"/>
          <a:stretch/>
        </p:blipFill>
        <p:spPr>
          <a:xfrm>
            <a:off x="4349001" y="4686706"/>
            <a:ext cx="1471033" cy="1971813"/>
          </a:xfrm>
          <a:prstGeom prst="rect">
            <a:avLst/>
          </a:prstGeom>
        </p:spPr>
      </p:pic>
      <p:pic>
        <p:nvPicPr>
          <p:cNvPr id="29" name="school nurse's office">
            <a:extLst>
              <a:ext uri="{FF2B5EF4-FFF2-40B4-BE49-F238E27FC236}">
                <a16:creationId xmlns:a16="http://schemas.microsoft.com/office/drawing/2014/main" id="{048771BC-EA42-4A6B-BEC0-4405961734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21" t="44000" r="23862" b="31640"/>
          <a:stretch/>
        </p:blipFill>
        <p:spPr>
          <a:xfrm>
            <a:off x="2336690" y="2462619"/>
            <a:ext cx="1600321" cy="2145114"/>
          </a:xfrm>
          <a:prstGeom prst="rect">
            <a:avLst/>
          </a:prstGeom>
        </p:spPr>
      </p:pic>
      <p:pic>
        <p:nvPicPr>
          <p:cNvPr id="30" name="school principal's office">
            <a:extLst>
              <a:ext uri="{FF2B5EF4-FFF2-40B4-BE49-F238E27FC236}">
                <a16:creationId xmlns:a16="http://schemas.microsoft.com/office/drawing/2014/main" id="{40516497-5909-4A4F-869B-8ADDA5E102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842" t="19570" r="12941" b="56070"/>
          <a:stretch/>
        </p:blipFill>
        <p:spPr>
          <a:xfrm>
            <a:off x="4284357" y="2462619"/>
            <a:ext cx="1600322" cy="2145114"/>
          </a:xfrm>
          <a:prstGeom prst="rect">
            <a:avLst/>
          </a:prstGeom>
        </p:spPr>
      </p:pic>
      <p:pic>
        <p:nvPicPr>
          <p:cNvPr id="31" name="school office">
            <a:extLst>
              <a:ext uri="{FF2B5EF4-FFF2-40B4-BE49-F238E27FC236}">
                <a16:creationId xmlns:a16="http://schemas.microsoft.com/office/drawing/2014/main" id="{E363B203-6E3F-4FC0-8796-C9D7965D9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19129" r="2351" b="56511"/>
          <a:stretch/>
        </p:blipFill>
        <p:spPr>
          <a:xfrm>
            <a:off x="6232023" y="2462620"/>
            <a:ext cx="1600320" cy="2145113"/>
          </a:xfrm>
          <a:prstGeom prst="rect">
            <a:avLst/>
          </a:prstGeom>
        </p:spPr>
      </p:pic>
      <p:pic>
        <p:nvPicPr>
          <p:cNvPr id="32" name="teacher's office">
            <a:extLst>
              <a:ext uri="{FF2B5EF4-FFF2-40B4-BE49-F238E27FC236}">
                <a16:creationId xmlns:a16="http://schemas.microsoft.com/office/drawing/2014/main" id="{C752411F-C508-4CE5-B564-BDD02C807F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38" t="19570" r="23945" b="56070"/>
          <a:stretch/>
        </p:blipFill>
        <p:spPr>
          <a:xfrm>
            <a:off x="8179684" y="2462620"/>
            <a:ext cx="1600321" cy="2145113"/>
          </a:xfrm>
          <a:prstGeom prst="rect">
            <a:avLst/>
          </a:prstGeom>
        </p:spPr>
      </p:pic>
      <p:pic>
        <p:nvPicPr>
          <p:cNvPr id="33" name="library">
            <a:extLst>
              <a:ext uri="{FF2B5EF4-FFF2-40B4-BE49-F238E27FC236}">
                <a16:creationId xmlns:a16="http://schemas.microsoft.com/office/drawing/2014/main" id="{CC67E5EC-261C-421A-BB33-EA4677B144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19276" r="34783" b="56364"/>
          <a:stretch/>
        </p:blipFill>
        <p:spPr>
          <a:xfrm>
            <a:off x="10100243" y="2483992"/>
            <a:ext cx="1645548" cy="2205736"/>
          </a:xfrm>
          <a:prstGeom prst="rect">
            <a:avLst/>
          </a:prstGeom>
        </p:spPr>
      </p:pic>
      <p:pic>
        <p:nvPicPr>
          <p:cNvPr id="35" name="gym">
            <a:extLst>
              <a:ext uri="{FF2B5EF4-FFF2-40B4-BE49-F238E27FC236}">
                <a16:creationId xmlns:a16="http://schemas.microsoft.com/office/drawing/2014/main" id="{829EB7A4-FA01-44CF-ABD9-ACE48E9D76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43" t="26936" r="50000" b="25491"/>
          <a:stretch/>
        </p:blipFill>
        <p:spPr>
          <a:xfrm>
            <a:off x="395245" y="2483992"/>
            <a:ext cx="1594098" cy="2094456"/>
          </a:xfrm>
          <a:prstGeom prst="rect">
            <a:avLst/>
          </a:prstGeom>
        </p:spPr>
      </p:pic>
      <p:pic>
        <p:nvPicPr>
          <p:cNvPr id="36" name="plaground">
            <a:extLst>
              <a:ext uri="{FF2B5EF4-FFF2-40B4-BE49-F238E27FC236}">
                <a16:creationId xmlns:a16="http://schemas.microsoft.com/office/drawing/2014/main" id="{8AE635C2-CBBB-4486-A445-D66F5029F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3" t="27352" r="28300" b="25075"/>
          <a:stretch/>
        </p:blipFill>
        <p:spPr>
          <a:xfrm>
            <a:off x="10100243" y="199480"/>
            <a:ext cx="1632653" cy="2145113"/>
          </a:xfrm>
          <a:prstGeom prst="rect">
            <a:avLst/>
          </a:prstGeom>
        </p:spPr>
      </p:pic>
      <p:sp>
        <p:nvSpPr>
          <p:cNvPr id="2" name="cl">
            <a:extLst>
              <a:ext uri="{FF2B5EF4-FFF2-40B4-BE49-F238E27FC236}">
                <a16:creationId xmlns:a16="http://schemas.microsoft.com/office/drawing/2014/main" id="{209B61B7-83E2-475D-BE2C-B2C347D5B84A}"/>
              </a:ext>
            </a:extLst>
          </p:cNvPr>
          <p:cNvSpPr/>
          <p:nvPr/>
        </p:nvSpPr>
        <p:spPr>
          <a:xfrm>
            <a:off x="389023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mu">
            <a:extLst>
              <a:ext uri="{FF2B5EF4-FFF2-40B4-BE49-F238E27FC236}">
                <a16:creationId xmlns:a16="http://schemas.microsoft.com/office/drawing/2014/main" id="{519A1524-43F7-4D08-9B9F-B3A82D5A072D}"/>
              </a:ext>
            </a:extLst>
          </p:cNvPr>
          <p:cNvSpPr/>
          <p:nvPr/>
        </p:nvSpPr>
        <p:spPr>
          <a:xfrm>
            <a:off x="2336691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ar">
            <a:extLst>
              <a:ext uri="{FF2B5EF4-FFF2-40B4-BE49-F238E27FC236}">
                <a16:creationId xmlns:a16="http://schemas.microsoft.com/office/drawing/2014/main" id="{FD72AB0C-9465-49D1-9B2D-170AE469AC8B}"/>
              </a:ext>
            </a:extLst>
          </p:cNvPr>
          <p:cNvSpPr/>
          <p:nvPr/>
        </p:nvSpPr>
        <p:spPr>
          <a:xfrm>
            <a:off x="4284359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co">
            <a:extLst>
              <a:ext uri="{FF2B5EF4-FFF2-40B4-BE49-F238E27FC236}">
                <a16:creationId xmlns:a16="http://schemas.microsoft.com/office/drawing/2014/main" id="{0C527DF1-FDA4-4A28-8764-8BA9082FBA25}"/>
              </a:ext>
            </a:extLst>
          </p:cNvPr>
          <p:cNvSpPr/>
          <p:nvPr/>
        </p:nvSpPr>
        <p:spPr>
          <a:xfrm>
            <a:off x="6232017" y="199481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sc">
            <a:extLst>
              <a:ext uri="{FF2B5EF4-FFF2-40B4-BE49-F238E27FC236}">
                <a16:creationId xmlns:a16="http://schemas.microsoft.com/office/drawing/2014/main" id="{A9203095-D9F7-4333-A1C5-911650F456AB}"/>
              </a:ext>
            </a:extLst>
          </p:cNvPr>
          <p:cNvSpPr/>
          <p:nvPr/>
        </p:nvSpPr>
        <p:spPr>
          <a:xfrm>
            <a:off x="8155870" y="199479"/>
            <a:ext cx="1600320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li">
            <a:extLst>
              <a:ext uri="{FF2B5EF4-FFF2-40B4-BE49-F238E27FC236}">
                <a16:creationId xmlns:a16="http://schemas.microsoft.com/office/drawing/2014/main" id="{F649DF34-765F-4D9A-AE11-72BE79F1CB5D}"/>
              </a:ext>
            </a:extLst>
          </p:cNvPr>
          <p:cNvSpPr/>
          <p:nvPr/>
        </p:nvSpPr>
        <p:spPr>
          <a:xfrm>
            <a:off x="10100234" y="2483991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tea">
            <a:extLst>
              <a:ext uri="{FF2B5EF4-FFF2-40B4-BE49-F238E27FC236}">
                <a16:creationId xmlns:a16="http://schemas.microsoft.com/office/drawing/2014/main" id="{CB897543-8093-479A-942A-878765D6D6C7}"/>
              </a:ext>
            </a:extLst>
          </p:cNvPr>
          <p:cNvSpPr/>
          <p:nvPr/>
        </p:nvSpPr>
        <p:spPr>
          <a:xfrm>
            <a:off x="8166130" y="2462616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sch">
            <a:extLst>
              <a:ext uri="{FF2B5EF4-FFF2-40B4-BE49-F238E27FC236}">
                <a16:creationId xmlns:a16="http://schemas.microsoft.com/office/drawing/2014/main" id="{9064F31A-35A8-4E58-9D20-960D5E9CE896}"/>
              </a:ext>
            </a:extLst>
          </p:cNvPr>
          <p:cNvSpPr/>
          <p:nvPr/>
        </p:nvSpPr>
        <p:spPr>
          <a:xfrm>
            <a:off x="6232017" y="2423567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spo">
            <a:extLst>
              <a:ext uri="{FF2B5EF4-FFF2-40B4-BE49-F238E27FC236}">
                <a16:creationId xmlns:a16="http://schemas.microsoft.com/office/drawing/2014/main" id="{5FEB3C12-2635-4443-A144-683B8A29FD20}"/>
              </a:ext>
            </a:extLst>
          </p:cNvPr>
          <p:cNvSpPr/>
          <p:nvPr/>
        </p:nvSpPr>
        <p:spPr>
          <a:xfrm>
            <a:off x="4252027" y="2444504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sno">
            <a:extLst>
              <a:ext uri="{FF2B5EF4-FFF2-40B4-BE49-F238E27FC236}">
                <a16:creationId xmlns:a16="http://schemas.microsoft.com/office/drawing/2014/main" id="{B6F707BD-0C21-4767-B7F8-DAEEC26DD51E}"/>
              </a:ext>
            </a:extLst>
          </p:cNvPr>
          <p:cNvSpPr/>
          <p:nvPr/>
        </p:nvSpPr>
        <p:spPr>
          <a:xfrm>
            <a:off x="2320524" y="2462615"/>
            <a:ext cx="1632652" cy="220271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lr">
            <a:extLst>
              <a:ext uri="{FF2B5EF4-FFF2-40B4-BE49-F238E27FC236}">
                <a16:creationId xmlns:a16="http://schemas.microsoft.com/office/drawing/2014/main" id="{232FFDB8-00D1-4932-8EA4-C6C768183126}"/>
              </a:ext>
            </a:extLst>
          </p:cNvPr>
          <p:cNvSpPr/>
          <p:nvPr/>
        </p:nvSpPr>
        <p:spPr>
          <a:xfrm>
            <a:off x="4349002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9" name="cr">
            <a:extLst>
              <a:ext uri="{FF2B5EF4-FFF2-40B4-BE49-F238E27FC236}">
                <a16:creationId xmlns:a16="http://schemas.microsoft.com/office/drawing/2014/main" id="{63849DFB-20F6-480E-88EF-9A66256895E1}"/>
              </a:ext>
            </a:extLst>
          </p:cNvPr>
          <p:cNvSpPr/>
          <p:nvPr/>
        </p:nvSpPr>
        <p:spPr>
          <a:xfrm>
            <a:off x="6291189" y="4686706"/>
            <a:ext cx="1471032" cy="1971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pla">
            <a:extLst>
              <a:ext uri="{FF2B5EF4-FFF2-40B4-BE49-F238E27FC236}">
                <a16:creationId xmlns:a16="http://schemas.microsoft.com/office/drawing/2014/main" id="{8FB8C995-5121-4778-9556-9191A245534D}"/>
              </a:ext>
            </a:extLst>
          </p:cNvPr>
          <p:cNvSpPr/>
          <p:nvPr/>
        </p:nvSpPr>
        <p:spPr>
          <a:xfrm>
            <a:off x="10100234" y="199480"/>
            <a:ext cx="1632652" cy="21451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A0FA6098-DBAE-4772-993B-DEB5A5BB30E9}"/>
              </a:ext>
            </a:extLst>
          </p:cNvPr>
          <p:cNvSpPr/>
          <p:nvPr/>
        </p:nvSpPr>
        <p:spPr>
          <a:xfrm>
            <a:off x="389023" y="2483991"/>
            <a:ext cx="1594098" cy="20944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383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116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140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1" fill="hold">
                      <p:stCondLst>
                        <p:cond delay="0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15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" fill="hold">
                      <p:stCondLst>
                        <p:cond delay="0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5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" fill="hold">
                      <p:stCondLst>
                        <p:cond delay="0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8" grpId="0" animBg="1"/>
      <p:bldP spid="48" grpId="1" animBg="1"/>
      <p:bldP spid="49" grpId="0" animBg="1"/>
      <p:bldP spid="49" grpId="1" animBg="1"/>
      <p:bldP spid="3" grpId="0" animBg="1"/>
      <p:bldP spid="3" grpId="1" animBg="1"/>
      <p:bldP spid="50" grpId="0" animBg="1"/>
      <p:bldP spid="50" grpId="1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E2D796-7411-AEAB-5D2D-3B4769A46415}"/>
              </a:ext>
            </a:extLst>
          </p:cNvPr>
          <p:cNvSpPr txBox="1"/>
          <p:nvPr/>
        </p:nvSpPr>
        <p:spPr>
          <a:xfrm>
            <a:off x="5183467" y="251273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JP" dirty="0"/>
              <a:t>L ESSON２</a:t>
            </a:r>
          </a:p>
        </p:txBody>
      </p:sp>
    </p:spTree>
    <p:extLst>
      <p:ext uri="{BB962C8B-B14F-4D97-AF65-F5344CB8AC3E}">
        <p14:creationId xmlns:p14="http://schemas.microsoft.com/office/powerpoint/2010/main" val="39314376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90DA7F-CD51-D466-D8E7-A42F5D519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0896" y="1322362"/>
            <a:ext cx="1857611" cy="743757"/>
          </a:xfrm>
          <a:ln>
            <a:solidFill>
              <a:schemeClr val="bg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b">
            <a:normAutofit fontScale="90000"/>
          </a:bodyPr>
          <a:lstStyle/>
          <a:p>
            <a:r>
              <a:rPr kumimoji="1" lang="en-US" altLang="ja-JP">
                <a:latin typeface="Mangal Pro" pitchFamily="2" charset="0"/>
                <a:cs typeface="Mangal Pro" pitchFamily="2" charset="0"/>
              </a:rPr>
              <a:t>Today’s goal</a:t>
            </a:r>
            <a:endParaRPr kumimoji="1" lang="ja-JP" altLang="en-US"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C2C2AA-F69F-8A5D-E7C0-D4499BB64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557" y="2432264"/>
            <a:ext cx="9559619" cy="3138131"/>
          </a:xfrm>
        </p:spPr>
        <p:txBody>
          <a:bodyPr>
            <a:noAutofit/>
          </a:bodyPr>
          <a:lstStyle/>
          <a:p>
            <a:r>
              <a:rPr lang="en-US" sz="6600" b="0" i="0" dirty="0">
                <a:solidFill>
                  <a:srgbClr val="000000"/>
                </a:solidFill>
                <a:effectLst/>
                <a:latin typeface="Mangal Pro" pitchFamily="2" charset="0"/>
                <a:cs typeface="Mangal Pro" pitchFamily="2" charset="0"/>
              </a:rPr>
              <a:t> </a:t>
            </a:r>
            <a:r>
              <a:rPr lang="ja-JP" altLang="en-US" sz="6000" b="0" i="0" u="none" strike="noStrike" dirty="0">
                <a:solidFill>
                  <a:srgbClr val="4B4B4B"/>
                </a:solidFill>
                <a:effectLst/>
                <a:latin typeface="Source Sans Pro" panose="020B0503030403020204" pitchFamily="34" charset="0"/>
              </a:rPr>
              <a:t>きょうしつ の なまえ と しじ の よみかた を まなびましょう。</a:t>
            </a:r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Mangal Pro" pitchFamily="2" charset="0"/>
                <a:cs typeface="Mangal Pro" pitchFamily="2" charset="0"/>
              </a:rPr>
              <a:t>Let’s </a:t>
            </a:r>
            <a:r>
              <a:rPr lang="en-US" sz="1800" dirty="0">
                <a:solidFill>
                  <a:srgbClr val="000000"/>
                </a:solidFill>
                <a:latin typeface="Helvetica" pitchFamily="2" charset="0"/>
                <a:cs typeface="Mangal Pro" pitchFamily="2" charset="0"/>
              </a:rPr>
              <a:t>learn how to say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classroom names and</a:t>
            </a:r>
            <a:r>
              <a:rPr lang="en-US" sz="1800" dirty="0">
                <a:solidFill>
                  <a:srgbClr val="000000"/>
                </a:solidFill>
                <a:latin typeface="Helvetica" pitchFamily="2" charset="0"/>
              </a:rPr>
              <a:t>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directions.</a:t>
            </a:r>
            <a:endParaRPr lang="en-US" sz="1800" dirty="0">
              <a:solidFill>
                <a:srgbClr val="000000"/>
              </a:solidFill>
              <a:effectLst/>
              <a:latin typeface="Helvetica" pitchFamily="2" charset="0"/>
            </a:endParaRPr>
          </a:p>
          <a:p>
            <a:endParaRPr lang="en-US" sz="6600" dirty="0">
              <a:solidFill>
                <a:srgbClr val="000000"/>
              </a:solidFill>
              <a:effectLst/>
              <a:latin typeface="Mangal Pro" pitchFamily="2" charset="0"/>
              <a:cs typeface="Mangal Pro" pitchFamily="2" charset="0"/>
            </a:endParaRPr>
          </a:p>
        </p:txBody>
      </p:sp>
      <p:pic>
        <p:nvPicPr>
          <p:cNvPr id="4" name="Picture 3" descr="Goals Animated Icon | Free arrows Animated Icon">
            <a:extLst>
              <a:ext uri="{FF2B5EF4-FFF2-40B4-BE49-F238E27FC236}">
                <a16:creationId xmlns:a16="http://schemas.microsoft.com/office/drawing/2014/main" id="{B6AD5BEF-CDA1-B012-E5AE-ECDC344EB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105" y="42753"/>
            <a:ext cx="2489703" cy="24897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29ABF3-C177-821E-1E7E-3E51AF152B1E}"/>
              </a:ext>
            </a:extLst>
          </p:cNvPr>
          <p:cNvSpPr txBox="1"/>
          <p:nvPr/>
        </p:nvSpPr>
        <p:spPr>
          <a:xfrm>
            <a:off x="5754529" y="1171862"/>
            <a:ext cx="6097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今日の目標</a:t>
            </a:r>
            <a:endParaRPr lang="en-JP" dirty="0"/>
          </a:p>
        </p:txBody>
      </p:sp>
    </p:spTree>
    <p:extLst>
      <p:ext uri="{BB962C8B-B14F-4D97-AF65-F5344CB8AC3E}">
        <p14:creationId xmlns:p14="http://schemas.microsoft.com/office/powerpoint/2010/main" val="2840220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570736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神戸市立本山南小学校">
            <a:extLst>
              <a:ext uri="{FF2B5EF4-FFF2-40B4-BE49-F238E27FC236}">
                <a16:creationId xmlns:a16="http://schemas.microsoft.com/office/drawing/2014/main" id="{BB85657E-99C4-C637-27B1-A6FFEF9E3A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53"/>
          <a:stretch/>
        </p:blipFill>
        <p:spPr bwMode="auto">
          <a:xfrm>
            <a:off x="967408" y="136876"/>
            <a:ext cx="10257183" cy="6584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2997CC55-58FC-ACA7-91BF-A7A3A3169EAE}"/>
              </a:ext>
            </a:extLst>
          </p:cNvPr>
          <p:cNvSpPr/>
          <p:nvPr/>
        </p:nvSpPr>
        <p:spPr>
          <a:xfrm>
            <a:off x="1259528" y="1043000"/>
            <a:ext cx="9400010" cy="646331"/>
          </a:xfrm>
          <a:prstGeom prst="rect">
            <a:avLst/>
          </a:prstGeom>
          <a:solidFill>
            <a:schemeClr val="accent2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3600" b="0" cap="none" spc="0" dirty="0">
                <a:ln w="0"/>
                <a:solidFill>
                  <a:schemeClr val="tx1"/>
                </a:solidFill>
                <a:latin typeface="Mangal Pro" panose="00000500000000000000" pitchFamily="2" charset="0"/>
                <a:cs typeface="Mangal Pro" panose="00000500000000000000" pitchFamily="2" charset="0"/>
              </a:rPr>
              <a:t>In </a:t>
            </a:r>
            <a:r>
              <a:rPr lang="en-US" altLang="ja-JP" sz="3600" b="0" cap="none" spc="0" dirty="0" err="1">
                <a:ln w="0"/>
                <a:solidFill>
                  <a:schemeClr val="tx1"/>
                </a:solidFill>
                <a:latin typeface="Mangal Pro" panose="00000500000000000000" pitchFamily="2" charset="0"/>
                <a:cs typeface="Mangal Pro" panose="00000500000000000000" pitchFamily="2" charset="0"/>
              </a:rPr>
              <a:t>Motoyama</a:t>
            </a:r>
            <a:r>
              <a:rPr lang="en-US" altLang="ja-JP" sz="3600" b="0" cap="none" spc="0" dirty="0">
                <a:ln w="0"/>
                <a:solidFill>
                  <a:schemeClr val="tx1"/>
                </a:solidFill>
                <a:latin typeface="Mangal Pro" panose="00000500000000000000" pitchFamily="2" charset="0"/>
                <a:cs typeface="Mangal Pro" panose="00000500000000000000" pitchFamily="2" charset="0"/>
              </a:rPr>
              <a:t> Minami Elementary school..</a:t>
            </a:r>
            <a:endParaRPr lang="ja-JP" altLang="en-US" sz="3600" b="0" cap="none" spc="0" dirty="0">
              <a:ln w="0"/>
              <a:solidFill>
                <a:schemeClr val="tx1"/>
              </a:solidFill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D3382F9-F243-D6FA-F485-B27D59F7B146}"/>
              </a:ext>
            </a:extLst>
          </p:cNvPr>
          <p:cNvSpPr/>
          <p:nvPr/>
        </p:nvSpPr>
        <p:spPr>
          <a:xfrm>
            <a:off x="2619471" y="1949124"/>
            <a:ext cx="6379888" cy="646331"/>
          </a:xfrm>
          <a:prstGeom prst="rect">
            <a:avLst/>
          </a:prstGeom>
          <a:solidFill>
            <a:schemeClr val="accent2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3600" b="0" cap="none" spc="0" dirty="0">
                <a:ln w="0"/>
                <a:solidFill>
                  <a:schemeClr val="tx1"/>
                </a:solidFill>
                <a:latin typeface="Mangal Pro" panose="00000500000000000000" pitchFamily="2" charset="0"/>
                <a:cs typeface="Mangal Pro" panose="00000500000000000000" pitchFamily="2" charset="0"/>
              </a:rPr>
              <a:t>What’s your favorite place?</a:t>
            </a:r>
            <a:endParaRPr lang="ja-JP" altLang="en-US" sz="3600" b="0" cap="none" spc="0" dirty="0">
              <a:ln w="0"/>
              <a:solidFill>
                <a:schemeClr val="tx1"/>
              </a:solidFill>
              <a:latin typeface="Mangal Pro" panose="00000500000000000000" pitchFamily="2" charset="0"/>
              <a:cs typeface="Mangal Pro" panose="00000500000000000000" pitchFamily="2" charset="0"/>
            </a:endParaRPr>
          </a:p>
        </p:txBody>
      </p:sp>
      <p:pic>
        <p:nvPicPr>
          <p:cNvPr id="5" name="Picture 2" descr="いろいろな「人気ランキング」のイラスト文字 | かわいいフリー素材集 いらすとや">
            <a:extLst>
              <a:ext uri="{FF2B5EF4-FFF2-40B4-BE49-F238E27FC236}">
                <a16:creationId xmlns:a16="http://schemas.microsoft.com/office/drawing/2014/main" id="{618DB76D-9F23-EAE3-455B-F12D92CF3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8273" y="3720999"/>
            <a:ext cx="3608837" cy="1147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ハートマークのイラスト | かわいいフリー素材集 いらすとや">
            <a:extLst>
              <a:ext uri="{FF2B5EF4-FFF2-40B4-BE49-F238E27FC236}">
                <a16:creationId xmlns:a16="http://schemas.microsoft.com/office/drawing/2014/main" id="{3C85C28D-DB0C-5A42-AB82-3284B8792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9316" y="2635482"/>
            <a:ext cx="2337585" cy="2033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5635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lassroom">
            <a:extLst>
              <a:ext uri="{FF2B5EF4-FFF2-40B4-BE49-F238E27FC236}">
                <a16:creationId xmlns:a16="http://schemas.microsoft.com/office/drawing/2014/main" id="{7060773B-DD4A-414D-B05C-D207D24506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44000" r="34783" b="31640"/>
          <a:stretch/>
        </p:blipFill>
        <p:spPr>
          <a:xfrm>
            <a:off x="153924" y="925414"/>
            <a:ext cx="1867752" cy="2503586"/>
          </a:xfrm>
          <a:prstGeom prst="rect">
            <a:avLst/>
          </a:prstGeom>
        </p:spPr>
      </p:pic>
      <p:pic>
        <p:nvPicPr>
          <p:cNvPr id="3" name="music room">
            <a:extLst>
              <a:ext uri="{FF2B5EF4-FFF2-40B4-BE49-F238E27FC236}">
                <a16:creationId xmlns:a16="http://schemas.microsoft.com/office/drawing/2014/main" id="{E91935B7-2818-4961-B3C2-74B723C944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98" t="70784" r="2185" b="4856"/>
          <a:stretch/>
        </p:blipFill>
        <p:spPr>
          <a:xfrm>
            <a:off x="2178424" y="199481"/>
            <a:ext cx="1758588" cy="2357259"/>
          </a:xfrm>
          <a:prstGeom prst="rect">
            <a:avLst/>
          </a:prstGeom>
        </p:spPr>
      </p:pic>
      <p:pic>
        <p:nvPicPr>
          <p:cNvPr id="4" name="arts and crafts">
            <a:extLst>
              <a:ext uri="{FF2B5EF4-FFF2-40B4-BE49-F238E27FC236}">
                <a16:creationId xmlns:a16="http://schemas.microsoft.com/office/drawing/2014/main" id="{0AEAE500-980E-48B1-8184-7388107A2B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44443" r="2351" b="31197"/>
          <a:stretch/>
        </p:blipFill>
        <p:spPr>
          <a:xfrm>
            <a:off x="4093760" y="925415"/>
            <a:ext cx="1867752" cy="2503586"/>
          </a:xfrm>
          <a:prstGeom prst="rect">
            <a:avLst/>
          </a:prstGeom>
        </p:spPr>
      </p:pic>
      <p:pic>
        <p:nvPicPr>
          <p:cNvPr id="5" name="computer">
            <a:extLst>
              <a:ext uri="{FF2B5EF4-FFF2-40B4-BE49-F238E27FC236}">
                <a16:creationId xmlns:a16="http://schemas.microsoft.com/office/drawing/2014/main" id="{BB0BE498-7D0E-4B47-9AD4-51D065361F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59" t="43558" r="13024" b="32082"/>
          <a:stretch/>
        </p:blipFill>
        <p:spPr>
          <a:xfrm>
            <a:off x="6096000" y="199480"/>
            <a:ext cx="1758588" cy="2357259"/>
          </a:xfrm>
          <a:prstGeom prst="rect">
            <a:avLst/>
          </a:prstGeom>
        </p:spPr>
      </p:pic>
      <p:pic>
        <p:nvPicPr>
          <p:cNvPr id="7" name="science room">
            <a:extLst>
              <a:ext uri="{FF2B5EF4-FFF2-40B4-BE49-F238E27FC236}">
                <a16:creationId xmlns:a16="http://schemas.microsoft.com/office/drawing/2014/main" id="{4D23A443-B9A0-429A-AE1D-8C6737E5E7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2" t="70220" r="23921" b="5420"/>
          <a:stretch/>
        </p:blipFill>
        <p:spPr>
          <a:xfrm>
            <a:off x="8033596" y="925415"/>
            <a:ext cx="1867752" cy="2503586"/>
          </a:xfrm>
          <a:prstGeom prst="rect">
            <a:avLst/>
          </a:prstGeom>
        </p:spPr>
      </p:pic>
      <p:pic>
        <p:nvPicPr>
          <p:cNvPr id="9" name="school nurse's office">
            <a:extLst>
              <a:ext uri="{FF2B5EF4-FFF2-40B4-BE49-F238E27FC236}">
                <a16:creationId xmlns:a16="http://schemas.microsoft.com/office/drawing/2014/main" id="{09E43CA3-AA05-4A06-9D25-C7E8689ACF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21" t="44000" r="23862" b="31640"/>
          <a:stretch/>
        </p:blipFill>
        <p:spPr>
          <a:xfrm>
            <a:off x="2803593" y="3928056"/>
            <a:ext cx="1912926" cy="2564138"/>
          </a:xfrm>
          <a:prstGeom prst="rect">
            <a:avLst/>
          </a:prstGeom>
        </p:spPr>
      </p:pic>
      <p:pic>
        <p:nvPicPr>
          <p:cNvPr id="10" name="school principal's office">
            <a:extLst>
              <a:ext uri="{FF2B5EF4-FFF2-40B4-BE49-F238E27FC236}">
                <a16:creationId xmlns:a16="http://schemas.microsoft.com/office/drawing/2014/main" id="{5CDE92BC-F78C-4C39-8C24-D61DD80534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842" t="19570" r="12941" b="56070"/>
          <a:stretch/>
        </p:blipFill>
        <p:spPr>
          <a:xfrm>
            <a:off x="5051059" y="3928055"/>
            <a:ext cx="1912928" cy="2564139"/>
          </a:xfrm>
          <a:prstGeom prst="rect">
            <a:avLst/>
          </a:prstGeom>
        </p:spPr>
      </p:pic>
      <p:pic>
        <p:nvPicPr>
          <p:cNvPr id="12" name="teacher's office">
            <a:extLst>
              <a:ext uri="{FF2B5EF4-FFF2-40B4-BE49-F238E27FC236}">
                <a16:creationId xmlns:a16="http://schemas.microsoft.com/office/drawing/2014/main" id="{52751E1D-0570-46D0-B99F-20BF07E258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38" t="19570" r="23945" b="56070"/>
          <a:stretch/>
        </p:blipFill>
        <p:spPr>
          <a:xfrm>
            <a:off x="7298527" y="3891823"/>
            <a:ext cx="1912926" cy="2564137"/>
          </a:xfrm>
          <a:prstGeom prst="rect">
            <a:avLst/>
          </a:prstGeom>
        </p:spPr>
      </p:pic>
      <p:pic>
        <p:nvPicPr>
          <p:cNvPr id="13" name="library">
            <a:extLst>
              <a:ext uri="{FF2B5EF4-FFF2-40B4-BE49-F238E27FC236}">
                <a16:creationId xmlns:a16="http://schemas.microsoft.com/office/drawing/2014/main" id="{EDA165C7-B43C-47EF-AA8D-B3F3C2788D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19276" r="34783" b="56364"/>
          <a:stretch/>
        </p:blipFill>
        <p:spPr>
          <a:xfrm>
            <a:off x="9545993" y="3891823"/>
            <a:ext cx="1912926" cy="2564137"/>
          </a:xfrm>
          <a:prstGeom prst="rect">
            <a:avLst/>
          </a:prstGeom>
        </p:spPr>
      </p:pic>
      <p:pic>
        <p:nvPicPr>
          <p:cNvPr id="14" name="gym">
            <a:extLst>
              <a:ext uri="{FF2B5EF4-FFF2-40B4-BE49-F238E27FC236}">
                <a16:creationId xmlns:a16="http://schemas.microsoft.com/office/drawing/2014/main" id="{F70D74BA-C9B8-4E4E-819C-3A942FAAEF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43" t="26936" r="50000" b="25491"/>
          <a:stretch/>
        </p:blipFill>
        <p:spPr>
          <a:xfrm>
            <a:off x="563565" y="3952374"/>
            <a:ext cx="1905488" cy="2503586"/>
          </a:xfrm>
          <a:prstGeom prst="rect">
            <a:avLst/>
          </a:prstGeom>
        </p:spPr>
      </p:pic>
      <p:pic>
        <p:nvPicPr>
          <p:cNvPr id="15" name="plaground">
            <a:extLst>
              <a:ext uri="{FF2B5EF4-FFF2-40B4-BE49-F238E27FC236}">
                <a16:creationId xmlns:a16="http://schemas.microsoft.com/office/drawing/2014/main" id="{1EA526CE-4206-4E7A-9D6F-A38D8FEDEC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3" t="27352" r="28300" b="25075"/>
          <a:stretch/>
        </p:blipFill>
        <p:spPr>
          <a:xfrm>
            <a:off x="10100243" y="199480"/>
            <a:ext cx="1905488" cy="2503586"/>
          </a:xfrm>
          <a:prstGeom prst="rect">
            <a:avLst/>
          </a:prstGeom>
        </p:spPr>
      </p:pic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798BB9A5-7D1E-41D8-9E19-F138CBF8B867}"/>
              </a:ext>
            </a:extLst>
          </p:cNvPr>
          <p:cNvSpPr/>
          <p:nvPr/>
        </p:nvSpPr>
        <p:spPr>
          <a:xfrm>
            <a:off x="262890" y="2691493"/>
            <a:ext cx="11128367" cy="1200329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72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Guess my favorite place..</a:t>
            </a:r>
            <a:endParaRPr lang="ja-JP" altLang="en-US" sz="72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80BFA016-D57F-4224-A6E7-FA1DDFD6021D}"/>
              </a:ext>
            </a:extLst>
          </p:cNvPr>
          <p:cNvSpPr/>
          <p:nvPr/>
        </p:nvSpPr>
        <p:spPr>
          <a:xfrm>
            <a:off x="9552534" y="2647912"/>
            <a:ext cx="697627" cy="400110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場所</a:t>
            </a:r>
            <a:endParaRPr lang="ja-JP" altLang="en-US" sz="20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3C07F689-FDDE-4763-8E6E-0470406F2175}"/>
              </a:ext>
            </a:extLst>
          </p:cNvPr>
          <p:cNvSpPr/>
          <p:nvPr/>
        </p:nvSpPr>
        <p:spPr>
          <a:xfrm>
            <a:off x="6043137" y="2689754"/>
            <a:ext cx="1210588" cy="400110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一番好き</a:t>
            </a:r>
            <a:endParaRPr lang="ja-JP" altLang="en-US" sz="20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603598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lassroom">
            <a:extLst>
              <a:ext uri="{FF2B5EF4-FFF2-40B4-BE49-F238E27FC236}">
                <a16:creationId xmlns:a16="http://schemas.microsoft.com/office/drawing/2014/main" id="{7060773B-DD4A-414D-B05C-D207D24506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44000" r="34783" b="31640"/>
          <a:stretch/>
        </p:blipFill>
        <p:spPr>
          <a:xfrm>
            <a:off x="153924" y="925414"/>
            <a:ext cx="1867752" cy="2503586"/>
          </a:xfrm>
          <a:prstGeom prst="rect">
            <a:avLst/>
          </a:prstGeom>
        </p:spPr>
      </p:pic>
      <p:pic>
        <p:nvPicPr>
          <p:cNvPr id="3" name="music room">
            <a:extLst>
              <a:ext uri="{FF2B5EF4-FFF2-40B4-BE49-F238E27FC236}">
                <a16:creationId xmlns:a16="http://schemas.microsoft.com/office/drawing/2014/main" id="{E91935B7-2818-4961-B3C2-74B723C944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98" t="70784" r="2185" b="4856"/>
          <a:stretch/>
        </p:blipFill>
        <p:spPr>
          <a:xfrm>
            <a:off x="2178424" y="199481"/>
            <a:ext cx="1758588" cy="2357259"/>
          </a:xfrm>
          <a:prstGeom prst="rect">
            <a:avLst/>
          </a:prstGeom>
        </p:spPr>
      </p:pic>
      <p:pic>
        <p:nvPicPr>
          <p:cNvPr id="4" name="arts and crafts">
            <a:extLst>
              <a:ext uri="{FF2B5EF4-FFF2-40B4-BE49-F238E27FC236}">
                <a16:creationId xmlns:a16="http://schemas.microsoft.com/office/drawing/2014/main" id="{0AEAE500-980E-48B1-8184-7388107A2B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32" t="44443" r="2351" b="31197"/>
          <a:stretch/>
        </p:blipFill>
        <p:spPr>
          <a:xfrm>
            <a:off x="4093760" y="925415"/>
            <a:ext cx="1867752" cy="2503586"/>
          </a:xfrm>
          <a:prstGeom prst="rect">
            <a:avLst/>
          </a:prstGeom>
        </p:spPr>
      </p:pic>
      <p:pic>
        <p:nvPicPr>
          <p:cNvPr id="5" name="computer">
            <a:extLst>
              <a:ext uri="{FF2B5EF4-FFF2-40B4-BE49-F238E27FC236}">
                <a16:creationId xmlns:a16="http://schemas.microsoft.com/office/drawing/2014/main" id="{BB0BE498-7D0E-4B47-9AD4-51D065361F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59" t="43558" r="13024" b="32082"/>
          <a:stretch/>
        </p:blipFill>
        <p:spPr>
          <a:xfrm>
            <a:off x="6096000" y="199480"/>
            <a:ext cx="1758588" cy="2357259"/>
          </a:xfrm>
          <a:prstGeom prst="rect">
            <a:avLst/>
          </a:prstGeom>
        </p:spPr>
      </p:pic>
      <p:pic>
        <p:nvPicPr>
          <p:cNvPr id="7" name="science room">
            <a:extLst>
              <a:ext uri="{FF2B5EF4-FFF2-40B4-BE49-F238E27FC236}">
                <a16:creationId xmlns:a16="http://schemas.microsoft.com/office/drawing/2014/main" id="{4D23A443-B9A0-429A-AE1D-8C6737E5E7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62" t="70220" r="23921" b="5420"/>
          <a:stretch/>
        </p:blipFill>
        <p:spPr>
          <a:xfrm>
            <a:off x="8033596" y="925415"/>
            <a:ext cx="1867752" cy="2503586"/>
          </a:xfrm>
          <a:prstGeom prst="rect">
            <a:avLst/>
          </a:prstGeom>
        </p:spPr>
      </p:pic>
      <p:pic>
        <p:nvPicPr>
          <p:cNvPr id="9" name="school nurse's office">
            <a:extLst>
              <a:ext uri="{FF2B5EF4-FFF2-40B4-BE49-F238E27FC236}">
                <a16:creationId xmlns:a16="http://schemas.microsoft.com/office/drawing/2014/main" id="{09E43CA3-AA05-4A06-9D25-C7E8689ACF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21" t="44000" r="23862" b="31640"/>
          <a:stretch/>
        </p:blipFill>
        <p:spPr>
          <a:xfrm>
            <a:off x="2803593" y="3928056"/>
            <a:ext cx="1912926" cy="2564138"/>
          </a:xfrm>
          <a:prstGeom prst="rect">
            <a:avLst/>
          </a:prstGeom>
        </p:spPr>
      </p:pic>
      <p:pic>
        <p:nvPicPr>
          <p:cNvPr id="10" name="school principal's office">
            <a:extLst>
              <a:ext uri="{FF2B5EF4-FFF2-40B4-BE49-F238E27FC236}">
                <a16:creationId xmlns:a16="http://schemas.microsoft.com/office/drawing/2014/main" id="{5CDE92BC-F78C-4C39-8C24-D61DD80534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842" t="19570" r="12941" b="56070"/>
          <a:stretch/>
        </p:blipFill>
        <p:spPr>
          <a:xfrm>
            <a:off x="5051059" y="3928055"/>
            <a:ext cx="1912928" cy="2564139"/>
          </a:xfrm>
          <a:prstGeom prst="rect">
            <a:avLst/>
          </a:prstGeom>
        </p:spPr>
      </p:pic>
      <p:pic>
        <p:nvPicPr>
          <p:cNvPr id="12" name="teacher's office">
            <a:extLst>
              <a:ext uri="{FF2B5EF4-FFF2-40B4-BE49-F238E27FC236}">
                <a16:creationId xmlns:a16="http://schemas.microsoft.com/office/drawing/2014/main" id="{52751E1D-0570-46D0-B99F-20BF07E258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838" t="19570" r="23945" b="56070"/>
          <a:stretch/>
        </p:blipFill>
        <p:spPr>
          <a:xfrm>
            <a:off x="7298527" y="3891823"/>
            <a:ext cx="1912926" cy="2564137"/>
          </a:xfrm>
          <a:prstGeom prst="rect">
            <a:avLst/>
          </a:prstGeom>
        </p:spPr>
      </p:pic>
      <p:pic>
        <p:nvPicPr>
          <p:cNvPr id="13" name="library">
            <a:extLst>
              <a:ext uri="{FF2B5EF4-FFF2-40B4-BE49-F238E27FC236}">
                <a16:creationId xmlns:a16="http://schemas.microsoft.com/office/drawing/2014/main" id="{EDA165C7-B43C-47EF-AA8D-B3F3C2788D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0" t="19276" r="34783" b="56364"/>
          <a:stretch/>
        </p:blipFill>
        <p:spPr>
          <a:xfrm>
            <a:off x="9545993" y="3891823"/>
            <a:ext cx="1912926" cy="2564137"/>
          </a:xfrm>
          <a:prstGeom prst="rect">
            <a:avLst/>
          </a:prstGeom>
        </p:spPr>
      </p:pic>
      <p:pic>
        <p:nvPicPr>
          <p:cNvPr id="14" name="gym">
            <a:extLst>
              <a:ext uri="{FF2B5EF4-FFF2-40B4-BE49-F238E27FC236}">
                <a16:creationId xmlns:a16="http://schemas.microsoft.com/office/drawing/2014/main" id="{F70D74BA-C9B8-4E4E-819C-3A942FAAEF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43" t="26936" r="50000" b="25491"/>
          <a:stretch/>
        </p:blipFill>
        <p:spPr>
          <a:xfrm>
            <a:off x="563565" y="3952374"/>
            <a:ext cx="1905488" cy="2503586"/>
          </a:xfrm>
          <a:prstGeom prst="rect">
            <a:avLst/>
          </a:prstGeom>
        </p:spPr>
      </p:pic>
      <p:pic>
        <p:nvPicPr>
          <p:cNvPr id="15" name="plaground">
            <a:extLst>
              <a:ext uri="{FF2B5EF4-FFF2-40B4-BE49-F238E27FC236}">
                <a16:creationId xmlns:a16="http://schemas.microsoft.com/office/drawing/2014/main" id="{1EA526CE-4206-4E7A-9D6F-A38D8FEDEC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3" t="27352" r="28300" b="25075"/>
          <a:stretch/>
        </p:blipFill>
        <p:spPr>
          <a:xfrm>
            <a:off x="10100243" y="199480"/>
            <a:ext cx="1905488" cy="2503586"/>
          </a:xfrm>
          <a:prstGeom prst="rect">
            <a:avLst/>
          </a:prstGeom>
        </p:spPr>
      </p:pic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798BB9A5-7D1E-41D8-9E19-F138CBF8B867}"/>
              </a:ext>
            </a:extLst>
          </p:cNvPr>
          <p:cNvSpPr/>
          <p:nvPr/>
        </p:nvSpPr>
        <p:spPr>
          <a:xfrm>
            <a:off x="308567" y="2691493"/>
            <a:ext cx="11036996" cy="1200329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72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My favorite place is the...</a:t>
            </a:r>
            <a:endParaRPr lang="ja-JP" altLang="en-US" sz="72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122" name="Picture 2" descr="いろいろな「人気ランキング」のイラスト文字 | かわいいフリー素材集 いらすとや">
            <a:extLst>
              <a:ext uri="{FF2B5EF4-FFF2-40B4-BE49-F238E27FC236}">
                <a16:creationId xmlns:a16="http://schemas.microsoft.com/office/drawing/2014/main" id="{F79F07D2-CF6D-44BC-AC84-15BAF022B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1617" y="1643552"/>
            <a:ext cx="3608837" cy="1147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ハートマークのイラスト | かわいいフリー素材集 いらすとや">
            <a:extLst>
              <a:ext uri="{FF2B5EF4-FFF2-40B4-BE49-F238E27FC236}">
                <a16:creationId xmlns:a16="http://schemas.microsoft.com/office/drawing/2014/main" id="{32ACF483-90D0-4DA0-A415-81AD6B7BA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2660" y="558035"/>
            <a:ext cx="2337585" cy="2033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80BFA016-D57F-4224-A6E7-FA1DDFD6021D}"/>
              </a:ext>
            </a:extLst>
          </p:cNvPr>
          <p:cNvSpPr/>
          <p:nvPr/>
        </p:nvSpPr>
        <p:spPr>
          <a:xfrm>
            <a:off x="6648431" y="3616105"/>
            <a:ext cx="697627" cy="400110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場所</a:t>
            </a:r>
            <a:endParaRPr lang="ja-JP" altLang="en-US" sz="20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3C07F689-FDDE-4763-8E6E-0470406F2175}"/>
              </a:ext>
            </a:extLst>
          </p:cNvPr>
          <p:cNvSpPr/>
          <p:nvPr/>
        </p:nvSpPr>
        <p:spPr>
          <a:xfrm>
            <a:off x="2850972" y="3643200"/>
            <a:ext cx="1210588" cy="400110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一番好き</a:t>
            </a:r>
            <a:endParaRPr lang="ja-JP" altLang="en-US" sz="20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D762BFD9-D5F6-906E-3745-A3671DA703BE}"/>
              </a:ext>
            </a:extLst>
          </p:cNvPr>
          <p:cNvSpPr/>
          <p:nvPr/>
        </p:nvSpPr>
        <p:spPr>
          <a:xfrm>
            <a:off x="9872694" y="345807"/>
            <a:ext cx="2165382" cy="262037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9056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  <p:bldLst>
      <p:bldP spid="30" grpId="0" animBg="1"/>
      <p:bldP spid="6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7818797-ADC9-D25B-9693-AB176D3338CC}"/>
              </a:ext>
            </a:extLst>
          </p:cNvPr>
          <p:cNvSpPr/>
          <p:nvPr/>
        </p:nvSpPr>
        <p:spPr>
          <a:xfrm>
            <a:off x="881281" y="2967335"/>
            <a:ext cx="104294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How do you ask why in </a:t>
            </a:r>
            <a:r>
              <a:rPr lang="en-US" altLang="ja-JP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English?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761638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7818797-ADC9-D25B-9693-AB176D3338CC}"/>
              </a:ext>
            </a:extLst>
          </p:cNvPr>
          <p:cNvSpPr/>
          <p:nvPr/>
        </p:nvSpPr>
        <p:spPr>
          <a:xfrm>
            <a:off x="5102789" y="2967335"/>
            <a:ext cx="19864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Why?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691483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7818797-ADC9-D25B-9693-AB176D3338CC}"/>
              </a:ext>
            </a:extLst>
          </p:cNvPr>
          <p:cNvSpPr/>
          <p:nvPr/>
        </p:nvSpPr>
        <p:spPr>
          <a:xfrm>
            <a:off x="4112937" y="2967335"/>
            <a:ext cx="39661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Because …..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51815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90DA7F-CD51-D466-D8E7-A42F5D519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8713" y="905347"/>
            <a:ext cx="2489703" cy="641287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b"/>
          <a:lstStyle/>
          <a:p>
            <a:r>
              <a:rPr kumimoji="1" lang="en-US" altLang="ja-JP" dirty="0">
                <a:latin typeface="Mangal Pro" pitchFamily="2" charset="0"/>
                <a:cs typeface="Mangal Pro" pitchFamily="2" charset="0"/>
              </a:rPr>
              <a:t>Unit goal</a:t>
            </a:r>
            <a:endParaRPr kumimoji="1" lang="ja-JP" altLang="en-US" dirty="0"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C2C2AA-F69F-8A5D-E7C0-D4499BB64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3754" y="1989449"/>
            <a:ext cx="9559619" cy="3138131"/>
          </a:xfrm>
        </p:spPr>
        <p:txBody>
          <a:bodyPr>
            <a:noAutofit/>
          </a:bodyPr>
          <a:lstStyle/>
          <a:p>
            <a:r>
              <a:rPr lang="en-US" sz="6600" b="0" i="0" dirty="0">
                <a:solidFill>
                  <a:srgbClr val="000000"/>
                </a:solidFill>
                <a:effectLst/>
                <a:latin typeface="Mangal Pro" pitchFamily="2" charset="0"/>
                <a:cs typeface="Mangal Pro" pitchFamily="2" charset="0"/>
              </a:rPr>
              <a:t> </a:t>
            </a:r>
            <a:r>
              <a:rPr lang="ja-JP" altLang="en-US" sz="6000" b="0" i="0" u="none" strike="noStrike" dirty="0">
                <a:solidFill>
                  <a:srgbClr val="4B4B4B"/>
                </a:solidFill>
                <a:effectLst/>
                <a:latin typeface="Source Sans Pro" panose="020B0503030403020204" pitchFamily="34" charset="0"/>
              </a:rPr>
              <a:t>がっこう で いちばん すきな ばしょ を しょうかいしましょう。</a:t>
            </a:r>
          </a:p>
          <a:p>
            <a:r>
              <a:rPr lang="en-US" sz="3200" b="0" i="0" dirty="0">
                <a:solidFill>
                  <a:srgbClr val="000000"/>
                </a:solidFill>
                <a:effectLst/>
                <a:latin typeface="Mangal Pro" pitchFamily="2" charset="0"/>
                <a:cs typeface="Mangal Pro" pitchFamily="2" charset="0"/>
              </a:rPr>
              <a:t>Let’s introduce our favorite place in the school.</a:t>
            </a:r>
            <a:endParaRPr lang="en-US" sz="3200" dirty="0">
              <a:solidFill>
                <a:srgbClr val="000000"/>
              </a:solidFill>
              <a:effectLst/>
              <a:latin typeface="Mangal Pro" pitchFamily="2" charset="0"/>
              <a:cs typeface="Mangal Pro" pitchFamily="2" charset="0"/>
            </a:endParaRPr>
          </a:p>
        </p:txBody>
      </p:sp>
      <p:pic>
        <p:nvPicPr>
          <p:cNvPr id="4" name="Picture 3" descr="Goals Animated Icon | Free arrows Animated Icon">
            <a:extLst>
              <a:ext uri="{FF2B5EF4-FFF2-40B4-BE49-F238E27FC236}">
                <a16:creationId xmlns:a16="http://schemas.microsoft.com/office/drawing/2014/main" id="{B6AD5BEF-CDA1-B012-E5AE-ECDC344EB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746" y="634600"/>
            <a:ext cx="1292243" cy="12922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FF421D-C0B5-3C28-B48B-9796D3CF42C5}"/>
              </a:ext>
            </a:extLst>
          </p:cNvPr>
          <p:cNvSpPr txBox="1"/>
          <p:nvPr/>
        </p:nvSpPr>
        <p:spPr>
          <a:xfrm>
            <a:off x="4692463" y="1620117"/>
            <a:ext cx="6097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ユニットの目標</a:t>
            </a:r>
            <a:endParaRPr lang="en-JP" dirty="0"/>
          </a:p>
        </p:txBody>
      </p:sp>
    </p:spTree>
    <p:extLst>
      <p:ext uri="{BB962C8B-B14F-4D97-AF65-F5344CB8AC3E}">
        <p14:creationId xmlns:p14="http://schemas.microsoft.com/office/powerpoint/2010/main" val="2278075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7818797-ADC9-D25B-9693-AB176D3338CC}"/>
              </a:ext>
            </a:extLst>
          </p:cNvPr>
          <p:cNvSpPr/>
          <p:nvPr/>
        </p:nvSpPr>
        <p:spPr>
          <a:xfrm>
            <a:off x="4789407" y="2967335"/>
            <a:ext cx="26132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 like……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56162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90DA7F-CD51-D466-D8E7-A42F5D519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0896" y="1322362"/>
            <a:ext cx="1857611" cy="743757"/>
          </a:xfrm>
          <a:ln>
            <a:solidFill>
              <a:schemeClr val="bg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b">
            <a:normAutofit fontScale="90000"/>
          </a:bodyPr>
          <a:lstStyle/>
          <a:p>
            <a:r>
              <a:rPr kumimoji="1" lang="en-US" altLang="ja-JP">
                <a:latin typeface="Mangal Pro" pitchFamily="2" charset="0"/>
                <a:cs typeface="Mangal Pro" pitchFamily="2" charset="0"/>
              </a:rPr>
              <a:t>Today’s goal</a:t>
            </a:r>
            <a:endParaRPr kumimoji="1" lang="ja-JP" altLang="en-US"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C2C2AA-F69F-8A5D-E7C0-D4499BB64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557" y="2432264"/>
            <a:ext cx="9559619" cy="3138131"/>
          </a:xfrm>
        </p:spPr>
        <p:txBody>
          <a:bodyPr>
            <a:noAutofit/>
          </a:bodyPr>
          <a:lstStyle/>
          <a:p>
            <a:r>
              <a:rPr lang="en-US" sz="6600" b="0" i="0" dirty="0">
                <a:solidFill>
                  <a:srgbClr val="000000"/>
                </a:solidFill>
                <a:effectLst/>
                <a:latin typeface="Mangal Pro" pitchFamily="2" charset="0"/>
                <a:cs typeface="Mangal Pro" pitchFamily="2" charset="0"/>
              </a:rPr>
              <a:t> </a:t>
            </a:r>
            <a:r>
              <a:rPr lang="ja-JP" altLang="en-US" sz="6000" b="0" i="0" u="none" strike="noStrike" dirty="0">
                <a:solidFill>
                  <a:srgbClr val="4B4B4B"/>
                </a:solidFill>
                <a:effectLst/>
                <a:latin typeface="Source Sans Pro" panose="020B0503030403020204" pitchFamily="34" charset="0"/>
              </a:rPr>
              <a:t>きょうしつ の なまえ と しじ の よみかた を まなびましょう。</a:t>
            </a:r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Mangal Pro" pitchFamily="2" charset="0"/>
                <a:cs typeface="Mangal Pro" pitchFamily="2" charset="0"/>
              </a:rPr>
              <a:t>Let’s </a:t>
            </a:r>
            <a:r>
              <a:rPr lang="en-US" sz="1800" dirty="0">
                <a:solidFill>
                  <a:srgbClr val="000000"/>
                </a:solidFill>
                <a:latin typeface="Helvetica" pitchFamily="2" charset="0"/>
                <a:cs typeface="Mangal Pro" pitchFamily="2" charset="0"/>
              </a:rPr>
              <a:t>learn how to say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classroom names and</a:t>
            </a:r>
            <a:r>
              <a:rPr lang="en-US" sz="1800" dirty="0">
                <a:solidFill>
                  <a:srgbClr val="000000"/>
                </a:solidFill>
                <a:latin typeface="Helvetica" pitchFamily="2" charset="0"/>
              </a:rPr>
              <a:t>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directions.</a:t>
            </a:r>
            <a:endParaRPr lang="en-US" sz="1800" dirty="0">
              <a:solidFill>
                <a:srgbClr val="000000"/>
              </a:solidFill>
              <a:effectLst/>
              <a:latin typeface="Helvetica" pitchFamily="2" charset="0"/>
            </a:endParaRPr>
          </a:p>
          <a:p>
            <a:endParaRPr lang="en-US" sz="6600" dirty="0">
              <a:solidFill>
                <a:srgbClr val="000000"/>
              </a:solidFill>
              <a:effectLst/>
              <a:latin typeface="Mangal Pro" pitchFamily="2" charset="0"/>
              <a:cs typeface="Mangal Pro" pitchFamily="2" charset="0"/>
            </a:endParaRPr>
          </a:p>
        </p:txBody>
      </p:sp>
      <p:pic>
        <p:nvPicPr>
          <p:cNvPr id="4" name="Picture 3" descr="Goals Animated Icon | Free arrows Animated Icon">
            <a:extLst>
              <a:ext uri="{FF2B5EF4-FFF2-40B4-BE49-F238E27FC236}">
                <a16:creationId xmlns:a16="http://schemas.microsoft.com/office/drawing/2014/main" id="{B6AD5BEF-CDA1-B012-E5AE-ECDC344EB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105" y="42753"/>
            <a:ext cx="2489703" cy="24897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29ABF3-C177-821E-1E7E-3E51AF152B1E}"/>
              </a:ext>
            </a:extLst>
          </p:cNvPr>
          <p:cNvSpPr txBox="1"/>
          <p:nvPr/>
        </p:nvSpPr>
        <p:spPr>
          <a:xfrm>
            <a:off x="5754529" y="1171862"/>
            <a:ext cx="6097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今日の目標</a:t>
            </a:r>
            <a:endParaRPr lang="en-JP" dirty="0"/>
          </a:p>
        </p:txBody>
      </p:sp>
    </p:spTree>
    <p:extLst>
      <p:ext uri="{BB962C8B-B14F-4D97-AF65-F5344CB8AC3E}">
        <p14:creationId xmlns:p14="http://schemas.microsoft.com/office/powerpoint/2010/main" val="113419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3AE0D-C4EF-DED9-532C-670F7AED9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119" y="4678993"/>
            <a:ext cx="10463138" cy="662342"/>
          </a:xfrm>
        </p:spPr>
        <p:txBody>
          <a:bodyPr>
            <a:normAutofit fontScale="90000"/>
          </a:bodyPr>
          <a:lstStyle/>
          <a:p>
            <a:r>
              <a:rPr lang="en-US">
                <a:latin typeface="Mangal Pro" pitchFamily="2" charset="0"/>
                <a:cs typeface="Mangal Pro" pitchFamily="2" charset="0"/>
              </a:rPr>
              <a:t>Then, tell me what English words did you hear?</a:t>
            </a:r>
            <a:endParaRPr lang="en-JP"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3E1FC81-3472-3EE5-F8A9-706F4D0479AE}"/>
              </a:ext>
            </a:extLst>
          </p:cNvPr>
          <p:cNvSpPr txBox="1">
            <a:spLocks/>
          </p:cNvSpPr>
          <p:nvPr/>
        </p:nvSpPr>
        <p:spPr>
          <a:xfrm>
            <a:off x="1509119" y="3730139"/>
            <a:ext cx="6275981" cy="6623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Mangal Pro" pitchFamily="2" charset="0"/>
                <a:cs typeface="Mangal Pro" pitchFamily="2" charset="0"/>
              </a:rPr>
              <a:t>Let’s listen to the chant.</a:t>
            </a:r>
            <a:endParaRPr lang="en-JP" dirty="0">
              <a:latin typeface="Mangal Pro" pitchFamily="2" charset="0"/>
              <a:cs typeface="Mangal Pr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96C4AE-2B01-C5AD-79F4-ACDA239ECB50}"/>
              </a:ext>
            </a:extLst>
          </p:cNvPr>
          <p:cNvSpPr txBox="1"/>
          <p:nvPr/>
        </p:nvSpPr>
        <p:spPr>
          <a:xfrm>
            <a:off x="1509119" y="1665906"/>
            <a:ext cx="934191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4400" b="0" i="0" u="none" strike="noStrike" dirty="0">
                <a:solidFill>
                  <a:srgbClr val="4B4B4B"/>
                </a:solidFill>
                <a:effectLst/>
                <a:latin typeface="Source Sans Pro" panose="020B0503030403020204" pitchFamily="34" charset="0"/>
              </a:rPr>
              <a:t>せいか を きいて、 どんな えいたんご を きいた か おしえて ください。</a:t>
            </a:r>
            <a:endParaRPr lang="en-JP" sz="4400" dirty="0"/>
          </a:p>
        </p:txBody>
      </p:sp>
    </p:spTree>
    <p:extLst>
      <p:ext uri="{BB962C8B-B14F-4D97-AF65-F5344CB8AC3E}">
        <p14:creationId xmlns:p14="http://schemas.microsoft.com/office/powerpoint/2010/main" val="1888871663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88DB686333544795448C6D5F236405" ma:contentTypeVersion="15" ma:contentTypeDescription="Create a new document." ma:contentTypeScope="" ma:versionID="29555b0d5233886ccd38bc47cf964dd0">
  <xsd:schema xmlns:xsd="http://www.w3.org/2001/XMLSchema" xmlns:xs="http://www.w3.org/2001/XMLSchema" xmlns:p="http://schemas.microsoft.com/office/2006/metadata/properties" xmlns:ns2="227a6974-b8ec-48e6-95a1-fbaccfe31f14" xmlns:ns3="88ee3398-16e6-4834-8fef-829af30ee3ad" targetNamespace="http://schemas.microsoft.com/office/2006/metadata/properties" ma:root="true" ma:fieldsID="aa4b0ad20d462685bed8f42a3f05d533" ns2:_="" ns3:_="">
    <xsd:import namespace="227a6974-b8ec-48e6-95a1-fbaccfe31f14"/>
    <xsd:import namespace="88ee3398-16e6-4834-8fef-829af30ee3a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7a6974-b8ec-48e6-95a1-fbaccfe31f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a0e13269-4aa6-4917-8e9d-b0a56f035b8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BillingMetadata" ma:index="22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ee3398-16e6-4834-8fef-829af30ee3ad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f3367a93-7630-407b-a599-df23f0cd6688}" ma:internalName="TaxCatchAll" ma:showField="CatchAllData" ma:web="88ee3398-16e6-4834-8fef-829af30ee3a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27a6974-b8ec-48e6-95a1-fbaccfe31f14">
      <Terms xmlns="http://schemas.microsoft.com/office/infopath/2007/PartnerControls"/>
    </lcf76f155ced4ddcb4097134ff3c332f>
    <TaxCatchAll xmlns="88ee3398-16e6-4834-8fef-829af30ee3ad" xsi:nil="true"/>
  </documentManagement>
</p:properties>
</file>

<file path=customXml/itemProps1.xml><?xml version="1.0" encoding="utf-8"?>
<ds:datastoreItem xmlns:ds="http://schemas.openxmlformats.org/officeDocument/2006/customXml" ds:itemID="{40244C9C-1550-4975-8699-F6D48217974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D93529-5D06-4BBF-A8AF-677F69CBBBEE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227a6974-b8ec-48e6-95a1-fbaccfe31f14"/>
    <ds:schemaRef ds:uri="88ee3398-16e6-4834-8fef-829af30ee3ad"/>
  </ds:schemaRefs>
</ds:datastoreItem>
</file>

<file path=customXml/itemProps3.xml><?xml version="1.0" encoding="utf-8"?>
<ds:datastoreItem xmlns:ds="http://schemas.openxmlformats.org/officeDocument/2006/customXml" ds:itemID="{BE6AC782-2A89-4B75-A50D-FC8253F60E50}">
  <ds:schemaRefs>
    <ds:schemaRef ds:uri="http://schemas.microsoft.com/office/2006/metadata/properties"/>
    <ds:schemaRef ds:uri="http://www.w3.org/2000/xmlns/"/>
    <ds:schemaRef ds:uri="227a6974-b8ec-48e6-95a1-fbaccfe31f14"/>
    <ds:schemaRef ds:uri="http://schemas.microsoft.com/office/infopath/2007/PartnerControls"/>
    <ds:schemaRef ds:uri="88ee3398-16e6-4834-8fef-829af30ee3ad"/>
    <ds:schemaRef ds:uri="http://www.w3.org/2001/XMLSchema-instan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140</TotalTime>
  <Words>364</Words>
  <Application>Microsoft Office PowerPoint</Application>
  <PresentationFormat>Widescreen</PresentationFormat>
  <Paragraphs>93</Paragraphs>
  <Slides>70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1" baseType="lpstr">
      <vt:lpstr>VanillaVTI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U8L1</vt:lpstr>
      <vt:lpstr>Unit goal</vt:lpstr>
      <vt:lpstr>Today’s goal</vt:lpstr>
      <vt:lpstr>Then, tell me what English words did you hear?</vt:lpstr>
      <vt:lpstr>PowerPoint Presentation</vt:lpstr>
      <vt:lpstr>PowerPoint Presentation</vt:lpstr>
      <vt:lpstr>PowerPoint Presentation</vt:lpstr>
      <vt:lpstr>PowerPoint Presentation</vt:lpstr>
      <vt:lpstr>Repeat after me…</vt:lpstr>
      <vt:lpstr>Everybody stand 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Today’s goal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U8L1</dc:title>
  <dc:creator/>
  <cp:lastModifiedBy>Ampac Samerah Kasim(本山南小学校)</cp:lastModifiedBy>
  <cp:revision>8</cp:revision>
  <dcterms:created xsi:type="dcterms:W3CDTF">2025-12-17T06:34:41Z</dcterms:created>
  <dcterms:modified xsi:type="dcterms:W3CDTF">2026-01-23T06:42:31Z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0x0101007788DB686333544795448C6D5F236405</vt:lpwstr>
  </property>
  <property fmtid="{D5CDD505-2E9C-101B-9397-08002B2CF9AE}" pid="3" name="MediaServiceImageTags">
    <vt:lpwstr/>
  </property>
</Properties>
</file>

<file path=docProps/thumbnail.jpeg>
</file>